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0" r:id="rId2"/>
    <p:sldId id="264" r:id="rId3"/>
    <p:sldId id="378" r:id="rId4"/>
    <p:sldId id="379" r:id="rId5"/>
    <p:sldId id="381" r:id="rId6"/>
    <p:sldId id="382" r:id="rId7"/>
    <p:sldId id="390" r:id="rId8"/>
    <p:sldId id="383" r:id="rId9"/>
    <p:sldId id="394" r:id="rId10"/>
    <p:sldId id="385" r:id="rId11"/>
    <p:sldId id="395" r:id="rId12"/>
    <p:sldId id="391" r:id="rId13"/>
    <p:sldId id="399" r:id="rId14"/>
    <p:sldId id="388" r:id="rId15"/>
    <p:sldId id="387" r:id="rId16"/>
    <p:sldId id="403" r:id="rId17"/>
    <p:sldId id="404" r:id="rId18"/>
    <p:sldId id="406" r:id="rId19"/>
    <p:sldId id="407" r:id="rId20"/>
    <p:sldId id="408" r:id="rId21"/>
    <p:sldId id="409" r:id="rId22"/>
    <p:sldId id="410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AF00"/>
    <a:srgbClr val="8FAADC"/>
    <a:srgbClr val="FCA6DF"/>
    <a:srgbClr val="FEC200"/>
    <a:srgbClr val="FB85D4"/>
    <a:srgbClr val="424242"/>
    <a:srgbClr val="18CAC2"/>
    <a:srgbClr val="D9D9D9"/>
    <a:srgbClr val="D0CE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99" autoAdjust="0"/>
    <p:restoredTop sz="95405" autoAdjust="0"/>
  </p:normalViewPr>
  <p:slideViewPr>
    <p:cSldViewPr showGuides="1">
      <p:cViewPr>
        <p:scale>
          <a:sx n="100" d="100"/>
          <a:sy n="100" d="100"/>
        </p:scale>
        <p:origin x="582" y="61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24/10/2018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76886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76886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7D0065BE-0657-4A47-90AD-C21C55E16B19}" type="datetime4">
              <a:rPr lang="en-US" smtClean="0"/>
              <a:pPr/>
              <a:t>October 24, 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24, 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24, 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24, 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647D2193-4505-4A75-99BB-880C6989A757}" type="datetime4">
              <a:rPr lang="en-US" smtClean="0"/>
              <a:pPr/>
              <a:t>October 24, 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24, 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24, 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24, 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24, 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24, 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24, 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24, 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1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19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23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1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9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1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2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0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2093" y="1636484"/>
            <a:ext cx="12192000" cy="27363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LİSELERE GEÇİŞ SINAVI(LGS)2018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79352" y="4446293"/>
            <a:ext cx="118213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ERÇEK MEHMETÇİK ORTAOKULU </a:t>
            </a:r>
          </a:p>
          <a:p>
            <a:pPr algn="ctr"/>
            <a:r>
              <a:rPr lang="tr-TR" sz="2800" b="1" i="1" dirty="0" smtClean="0">
                <a:latin typeface="Times New Roman" pitchFamily="18" charset="0"/>
                <a:cs typeface="Times New Roman" pitchFamily="18" charset="0"/>
              </a:rPr>
              <a:t>REHBERLİK SERVİSİ</a:t>
            </a:r>
          </a:p>
          <a:p>
            <a:pPr algn="ctr"/>
            <a:r>
              <a:rPr lang="tr-TR" sz="3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BURCU ÜNALAN</a:t>
            </a:r>
            <a:endParaRPr lang="tr-TR" sz="3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003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365104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0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1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11.30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60 Dakika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62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1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50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09.30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75 Dakika</a:t>
                      </a:r>
                    </a:p>
                    <a:p>
                      <a:pPr algn="ctr"/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4560" y="1092225"/>
            <a:ext cx="11593288" cy="38164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742950" indent="-742950">
              <a:buFont typeface="Wingdings" pitchFamily="2" charset="2"/>
              <a:buChar char="Ø"/>
            </a:pP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5 tanesi tercih edilecektir.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Öğrencinin adresine bakılmaksızın Türkiye ‘</a:t>
            </a:r>
            <a:r>
              <a:rPr lang="tr-TR" sz="4000" b="1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nin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 her yerindeki nitelikli okullar tercih edilebilir.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girmeyen öğrenciler nitelikli okul tercihi yapamaz.</a:t>
            </a: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335360" y="4723983"/>
            <a:ext cx="1152248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4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 nitelikli liseye yerleşememesi durumunda; 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kendi evine en yakın olan 5 okul tercihi yapabilecek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376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0216" y="404664"/>
            <a:ext cx="4151784" cy="252028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 YAPILIRKEN YÜZDELİK DİLİMLER BAZ ALINMALIDIR.</a:t>
            </a:r>
            <a:endParaRPr lang="vi-V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594"/>
            <a:ext cx="7968208" cy="69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320480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KAÇ OKUL TERCİH EDİLECEK?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916832"/>
            <a:ext cx="6912768" cy="381642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Ø"/>
            </a:pPr>
            <a:r>
              <a:rPr lang="tr-TR" sz="3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Yerel yerleştirme tercih yaparken en fazla 5 okul yazılabilir.</a:t>
            </a:r>
          </a:p>
          <a:p>
            <a:pPr>
              <a:buFont typeface="Wingdings" pitchFamily="2" charset="2"/>
              <a:buChar char="Ø"/>
            </a:pPr>
            <a:r>
              <a:rPr lang="tr-TR" sz="3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Yerel tercihlerde yazılan ilk 3 okul kendi adres bölgemizden olmak zorundadır.</a:t>
            </a:r>
          </a:p>
          <a:p>
            <a:pPr>
              <a:buFont typeface="Wingdings" pitchFamily="2" charset="2"/>
              <a:buChar char="Ø"/>
            </a:pPr>
            <a:r>
              <a:rPr lang="tr-TR" sz="3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İlk üç okul içinde en az iki farklı lise türü bulunmalıdır. </a:t>
            </a:r>
          </a:p>
          <a:p>
            <a:pPr>
              <a:buFont typeface="Wingdings" pitchFamily="2" charset="2"/>
              <a:buChar char="Ø"/>
            </a:pPr>
            <a:r>
              <a:rPr lang="tr-TR" sz="3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4. ve 5. tercihler komşu kayıt alanı ya da kayıt dışı alandaki okullardan yazılabilir. </a:t>
            </a:r>
          </a:p>
        </p:txBody>
      </p:sp>
    </p:spTree>
    <p:extLst>
      <p:ext uri="{BB962C8B-B14F-4D97-AF65-F5344CB8AC3E}">
        <p14:creationId xmlns="" xmlns:p14="http://schemas.microsoft.com/office/powerpoint/2010/main" val="2235931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ADRESE DAYALI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983051"/>
            <a:ext cx="6098032" cy="572464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Ortaöğretim kayıt alanı, okulların türü, okulların kontenjanı, okulların pansiyon durumu ile öğrencilerin ikamet adresleri,tercihler, okul başarı puanları, devam-devamsızlık ve yaş gibi kriterler göz önünde bulundurularak yapılır.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</a:rPr>
              <a:t>1-İKAMETGAH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</a:rPr>
              <a:t>2-ORTAOKULDA BULUNUŞLUK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</a:rPr>
              <a:t>3-TERCİH ÖNCELİĞİ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</a:rPr>
              <a:t>4-BAŞARI PUANI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</a:rPr>
              <a:t>5-DEVAMSIZLIK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</a:rPr>
              <a:t>6-YAŞ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Roboto Condensed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5117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32104" cy="691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32104" y="0"/>
            <a:ext cx="515989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tr-TR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Kendi kayıt alanımızdaki okulu yazdığımızda her zaman için daha avantajlıyız. Okulda bulunmuş olduğumuz dönem sayısı önemli.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tr-TR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Tercih önceliği yani en çok istediğimiz okulu ilk sıraya yazmamız bize avantaj sağlayacaktır.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tr-TR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 başarı puanı yüksek olan öğrenci düşük öğrenciye göre daha avantajlıdır.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tr-TR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Devamsızlık sayısına göre düzey oluşturulmaktadır. 0-5 gün arası devamsızlığı olanlar en avantajlıdır. </a:t>
            </a:r>
            <a:r>
              <a:rPr lang="tr-TR" b="1" i="1" dirty="0" smtClean="0">
                <a:ln w="18415" cmpd="sng">
                  <a:noFill/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O yüzden gereksiz devamsızlık yapılmamalıdır.</a:t>
            </a:r>
          </a:p>
          <a:p>
            <a:pPr lvl="0" algn="just">
              <a:spcBef>
                <a:spcPct val="0"/>
              </a:spcBef>
            </a:pPr>
            <a:endParaRPr lang="tr-TR" b="1" i="1" dirty="0" smtClean="0">
              <a:ln w="18415" cmpd="sng">
                <a:noFill/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i="1" dirty="0" smtClean="0">
              <a:ln w="18415" cmpd="sng">
                <a:noFill/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i="1" dirty="0" smtClean="0">
              <a:ln w="18415" cmpd="sng">
                <a:noFill/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tr-TR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 şartın eşit olması gibi bir durumu söz konusu olursa son ölçüt olarak yaşa bakılacak ve yaşı küçük olan  yerleşecektir.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i="1" dirty="0" smtClean="0">
              <a:ln w="18415" cmpd="sng">
                <a:noFill/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lang="tr-TR" b="1" i="1" dirty="0" smtClean="0">
              <a:ln w="18415" cmpd="sng">
                <a:noFill/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lang="tr-TR" b="1" i="1" dirty="0" smtClean="0">
              <a:ln w="18415" cmpd="sng">
                <a:noFill/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endParaRPr lang="tr-TR" b="1" dirty="0" smtClean="0">
              <a:ln w="18415" cmpd="sng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LİSESİNE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168008" y="1556792"/>
            <a:ext cx="4968552" cy="455509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buFont typeface="Wingdings" pitchFamily="2" charset="2"/>
              <a:buChar char="Ø"/>
            </a:pP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lisesinde </a:t>
            </a:r>
            <a:r>
              <a:rPr lang="tr-TR" sz="3600" b="1" i="1" u="sng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</a:rPr>
              <a:t>Resim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 ve </a:t>
            </a:r>
            <a:r>
              <a:rPr lang="tr-TR" sz="3600" b="1" i="1" u="sng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</a:rPr>
              <a:t>Müzik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 olmak  üzere iki bölüm vardır.</a:t>
            </a:r>
          </a:p>
          <a:p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Lisesi kendi yaptığı yetenek sınavı sonucunda öğrenci almaktadır.</a:t>
            </a:r>
          </a:p>
          <a:p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1029" name="Picture 5" descr="C:\Users\ASUS PC\Desktop\20130424162305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556792"/>
            <a:ext cx="5573645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74139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SPOR LİSESİNE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1268760"/>
            <a:ext cx="11017224" cy="289310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buFont typeface="Wingdings" pitchFamily="2" charset="2"/>
              <a:buChar char="Ø"/>
            </a:pP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Spor lisesi adrese dayalı olmaksızın başvuran öğrenciler arasından kendi yaptığı yetenek sınavı ile öğrenci seçmektedir. </a:t>
            </a:r>
          </a:p>
          <a:p>
            <a:pPr algn="just">
              <a:buFont typeface="Wingdings" pitchFamily="2" charset="2"/>
              <a:buChar char="Ø"/>
            </a:pP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Yetenek Sınavı içeriği komisyon tarafından her yıl sınavdan önce belirlenmektedir.</a:t>
            </a:r>
          </a:p>
          <a:p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3573016"/>
            <a:ext cx="573596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61860"/>
            <a:ext cx="6296025" cy="269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74139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2093" y="1000108"/>
            <a:ext cx="12192000" cy="35719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VAN SINAVLA ÖĞRENCİ ALAN LİSELERİN TABAN PUANLARI(2018)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003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695400" y="3501008"/>
            <a:ext cx="3528391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64984" y="4058066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695400" y="2593067"/>
            <a:ext cx="3519892" cy="90794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Nitelikli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223792" y="2564904"/>
            <a:ext cx="3600400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Metin kutusu 13"/>
          <p:cNvSpPr txBox="1"/>
          <p:nvPr/>
        </p:nvSpPr>
        <p:spPr>
          <a:xfrm>
            <a:off x="7824192" y="2564904"/>
            <a:ext cx="3384376" cy="123110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Yetenek Sınavı İle Öğrenci Alan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4223792" y="3501008"/>
            <a:ext cx="3607200" cy="2448272"/>
            <a:chOff x="6092448" y="3612522"/>
            <a:chExt cx="5290179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98052" y="4123270"/>
              <a:ext cx="518457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Eğitim Bölgesi ve </a:t>
              </a:r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 15"/>
          <p:cNvGrpSpPr/>
          <p:nvPr/>
        </p:nvGrpSpPr>
        <p:grpSpPr>
          <a:xfrm>
            <a:off x="7824192" y="3501008"/>
            <a:ext cx="3384376" cy="2448272"/>
            <a:chOff x="6092448" y="3612522"/>
            <a:chExt cx="5290179" cy="2480774"/>
          </a:xfrm>
        </p:grpSpPr>
        <p:sp>
          <p:nvSpPr>
            <p:cNvPr id="20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4"/>
            <p:cNvSpPr/>
            <p:nvPr/>
          </p:nvSpPr>
          <p:spPr>
            <a:xfrm>
              <a:off x="6198052" y="4123270"/>
              <a:ext cx="5184575" cy="996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Güzel Sanatlar Lisesi 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Spor Lisesi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770127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95274" y="214290"/>
          <a:ext cx="11072889" cy="631130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17399"/>
                <a:gridCol w="1980797"/>
                <a:gridCol w="1725580"/>
                <a:gridCol w="655187"/>
                <a:gridCol w="765655"/>
                <a:gridCol w="1508452"/>
                <a:gridCol w="674233"/>
                <a:gridCol w="579002"/>
                <a:gridCol w="1066584"/>
              </a:tblGrid>
              <a:tr h="885940"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Okul Adı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Okul Türü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Alan Adı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Öğretim Süresi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Öğretim Şekli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Pansiyon Durumu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Yabancı Dili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Kontenjanı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TABAN </a:t>
                      </a:r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PUAN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46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EDREMİT / Edremit Anadolu İmam Hatip Lisesi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Anadolu İmam Hatip Lisesi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FEN VE SOSYAL BİLİMLER PROGRAMI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4 yıl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Kız/Erkek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Pansiyon(Kız)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İngilizce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60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278,6127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179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EDREMİT / Mizancı Murat Anadolu İmam Hatip Lisesi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Anadolu İmam Hatip Lisesi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FEN VE SOSYAL BİLİMLER PROGRAMI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4 yıl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Kız/Erkek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Pansiyon(Erkek)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İngilizce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/>
                        <a:t>60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280,1518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46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EDREMİT / Van Türk Telekom Fen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Fen Lisesi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FEN BİLİMLERİ ALANI (FEN LİS.)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4 yıl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Kız/Erkek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Pansiyon(Kız/Erkek)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İngilizce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/>
                        <a:t>150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379,6818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7356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EDREMİT / Van-Borsa İstanbul Mesleki ve Teknik Anadolu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Anadolu Teknik Programı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SAĞLIK HİZMETLERİ ALANI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4 yıl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Kız/Erkek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Pansiyon(Kız/Erkek)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İngilizce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/>
                        <a:t>30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316,7225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46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ERCİŞ / Erciş Fen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Fen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FEN BİLİMLERİ ALANI (FEN LİS.)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4 yıl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Kız/Erkek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Pansiyon(Kız/Erkek)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İngilizce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/>
                        <a:t>150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344,5486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46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ERCİŞ / Erciş Mesleki ve Teknik Anadolu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Anadolu Teknik Programı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ÇOCUK GELİŞİMİ VE EĞİTİMİ ALANI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4 yıl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Kız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Pansiyon(Kız)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İngilizce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/>
                        <a:t>30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263,966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468">
                <a:tc>
                  <a:txBody>
                    <a:bodyPr/>
                    <a:lstStyle/>
                    <a:p>
                      <a:pPr algn="l" fontAlgn="t"/>
                      <a:r>
                        <a:rPr lang="nb-NO" sz="1600" u="none" strike="noStrike"/>
                        <a:t>ERCİŞ / Erciş Sosyal Bilimler Lisesi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Sosyal Bilimler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 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Hazırlık + 4 yıl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Kız/Erkek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Pansiyon(Kız/Erkek)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İngilizce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150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303,9637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46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ERCİŞ / Şehit Polis Halil Hamuryen Kız Anadolu İmam Hatip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Anadolu İmam Hatip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FEN VE SOSYAL BİLİMLER PROGRAMI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4 yıl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Kız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Pansiyon(Kız)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İngilizce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/>
                        <a:t>120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271,1068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46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İPEKYOLU / </a:t>
                      </a:r>
                      <a:r>
                        <a:rPr lang="tr-TR" sz="1600" u="none" strike="noStrike" dirty="0" err="1"/>
                        <a:t>İpekyolu</a:t>
                      </a:r>
                      <a:r>
                        <a:rPr lang="tr-TR" sz="1600" u="none" strike="noStrike" dirty="0"/>
                        <a:t> İMKB Fen Lisesi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Fen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FEN BİLİMLERİ ALANI (FEN LİS.)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4 yıl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Kız/Erkek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Pansiyon(Kız/Erkek)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İngilizce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/>
                        <a:t>150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377,0323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09522" y="0"/>
          <a:ext cx="10918156" cy="66452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410756"/>
                <a:gridCol w="1887941"/>
                <a:gridCol w="1644688"/>
                <a:gridCol w="624473"/>
                <a:gridCol w="729762"/>
                <a:gridCol w="1437739"/>
                <a:gridCol w="642626"/>
                <a:gridCol w="551860"/>
                <a:gridCol w="988311"/>
              </a:tblGrid>
              <a:tr h="642942"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Okul Adı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Okul Türü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Alan Adı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Öğretim Süresi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Öğretim Şekli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Pansiyon Durumu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Yabancı Dili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Kontenjanı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TABAN </a:t>
                      </a:r>
                      <a:r>
                        <a:rPr lang="tr-TR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PUAN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072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İPEKYOLU / İskele Kız Anadolu İmam Hatip Lisesi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Anadolu İmam Hatip Lisesi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FEN VE SOSYAL BİLİMLER PROGRAMI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4 yıl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Kız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Pansiyon(Kız)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İngilizce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/>
                        <a:t>60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297,2864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388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İPEKYOLU / Kazım Karabekir Anadolu Lisesi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Anadolu Lisesi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 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4 yıl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Kız/Erkek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Pansiyon(Erkek)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İngilizce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150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329,7356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8127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İPEKYOLU / Mehmet Erdemoğlu Mesleki ve Teknik Anadolu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Anadolu Teknik Programı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ELEKTRİK- ELEKTRONİK TEKNOLOJİSİ ALANI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4 yıl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Kız/Erkek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 Yok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İngilizce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268,5229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772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İPEKYOLU / Mehmet Erdemoğlu Mesleki ve Teknik Anadolu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Anadolu Teknik Programı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BİLİŞİM TEKNOLOJİLERİ ALANI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4 yıl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Kız/Erkek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 Yok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İngilizce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285,8005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388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İPEKYOLU / Niyazi Türkmenoğlu Anadolu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Anadolu Lisesi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 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4 yıl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Kız/Erkek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 Yok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İngilizce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/>
                        <a:t>150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342,5356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388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İPEKYOLU / Van Anadolu İmam Hatip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Anadolu İmam Hatip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FEN VE SOSYAL BİLİMLER PROGRAMI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4 yıl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Kız/Erkek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Pansiyon(Erkek)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İngilizce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120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312,7446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388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MURADİYE / Muradiye Alpaslan Fen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Fen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FEN BİLİMLERİ ALANI (FEN LİS.)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4 yıl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Kız/Erkek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Pansiyon(Erkek)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İngilizce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150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323,2958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388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TUŞBA / Kalecik Mesleki ve Teknik Anadolu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Anadolu Teknik Programı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İNŞAAT TEKNOLOJİSİ ALANI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4 yıl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Kız/Erkek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Pansiyon(Erkek)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İngilizce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262,7491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388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TUŞBA / Tuşba Türkiye Odalar ve Borsalar Birliği Fen Lisesi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Fen Lisesi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 dirty="0"/>
                        <a:t>FEN BİLİMLERİ ALANI (FEN LİS.)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4 yıl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Kız/Erkek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Pansiyon(Kız/Erkek)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u="none" strike="noStrike"/>
                        <a:t>İngilizce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/>
                        <a:t>150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r-TR" sz="1600" u="none" strike="noStrike" dirty="0"/>
                        <a:t>362,7911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2093" y="1636484"/>
            <a:ext cx="12192000" cy="27363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HEDEFLERİNİZE ULAŞMAK DİLEĞİYLE..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003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602429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135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672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43472" y="2420888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Nisan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63752" y="2132856"/>
              <a:ext cx="1440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Haziran Ayı ilk Hafta sonu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34225"/>
            <a:chOff x="6758336" y="1878795"/>
            <a:chExt cx="1496062" cy="153422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60096" y="2420888"/>
              <a:ext cx="1216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Haziran </a:t>
              </a: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2323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91344" y="278092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/>
              <a:t>2018 Yılında uygulanan liselere geçiş sınavında tüm sorular 8. Sınıf konularından sorulmuştur.</a:t>
            </a:r>
            <a:endParaRPr lang="tr-TR" b="1" i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8096264" y="1714488"/>
            <a:ext cx="3143272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Üç yanlış bir doğruyu götürecek.</a:t>
            </a:r>
            <a:endParaRPr lang="tr-TR" sz="5400" b="1" dirty="0">
              <a:ln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9841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 rot="21108850">
            <a:off x="298482" y="1449728"/>
            <a:ext cx="502522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SÖZEL BÖLÜM İÇİN 75 DAKİKA SÜRE VERİLECEK </a:t>
            </a:r>
            <a:endParaRPr lang="tr-TR" sz="3200" dirty="0"/>
          </a:p>
        </p:txBody>
      </p:sp>
      <p:sp>
        <p:nvSpPr>
          <p:cNvPr id="52" name="51 Metin kutusu"/>
          <p:cNvSpPr txBox="1"/>
          <p:nvPr/>
        </p:nvSpPr>
        <p:spPr>
          <a:xfrm rot="480971">
            <a:off x="6289435" y="1345236"/>
            <a:ext cx="5025229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SAYISAL BÖLÜM İÇİN 60 DAKİKA SÜRE VERİLECEK </a:t>
            </a:r>
            <a:endParaRPr lang="tr-TR" sz="3200" dirty="0"/>
          </a:p>
        </p:txBody>
      </p:sp>
    </p:spTree>
    <p:extLst>
      <p:ext uri="{BB962C8B-B14F-4D97-AF65-F5344CB8AC3E}">
        <p14:creationId xmlns="" xmlns:p14="http://schemas.microsoft.com/office/powerpoint/2010/main" val="5082509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151784" y="4869160"/>
            <a:ext cx="8040216" cy="73866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Roboto Condensed" panose="02000000000000000000" pitchFamily="2" charset="0"/>
              <a:cs typeface="Times New Roman" pitchFamily="18" charset="0"/>
            </a:endParaRPr>
          </a:p>
        </p:txBody>
      </p:sp>
      <p:pic>
        <p:nvPicPr>
          <p:cNvPr id="2050" name="Picture 2" descr="C:\Users\ASUS PC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3284984"/>
            <a:ext cx="3019425" cy="1514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2274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274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Bileşik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ileşi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3815</TotalTime>
  <Words>1046</Words>
  <Application>Microsoft Office PowerPoint</Application>
  <PresentationFormat>Özel</PresentationFormat>
  <Paragraphs>334</Paragraphs>
  <Slides>22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Bileşik</vt:lpstr>
      <vt:lpstr>Slayt 1</vt:lpstr>
      <vt:lpstr>                    LİSELERE YERLEŞTİRME NASIL YAPILACAK?</vt:lpstr>
      <vt:lpstr>SINAVLA ÖĞRENCİ ALAN LİSELER HANGİLERİ?</vt:lpstr>
      <vt:lpstr>SORU SAYISI ve SINAV SÜRESİ</vt:lpstr>
      <vt:lpstr>SINAV ve YERLEŞTİME TAKVİMİ </vt:lpstr>
      <vt:lpstr>Sınav Soruları Hangi Sınıflardan Olacak?</vt:lpstr>
      <vt:lpstr>HANGİ DERSTEN KAÇ SORU ÇIKACAK? </vt:lpstr>
      <vt:lpstr>SORULAR NASIL OLACAK? </vt:lpstr>
      <vt:lpstr>TESTLERİN KATSAYILARI? </vt:lpstr>
      <vt:lpstr> SINAV KAÇ OTURUM OLACAK? </vt:lpstr>
      <vt:lpstr> SINAV SÜRESİ VE BAŞLAMA SAATİ? </vt:lpstr>
      <vt:lpstr>SINAVLA ÖĞRENCİ ALAN LİSELERE TERCİH İŞLEMLERİ </vt:lpstr>
      <vt:lpstr>TERCİH YAPILIRKEN YÜZDELİK DİLİMLER BAZ ALINMALIDIR.</vt:lpstr>
      <vt:lpstr>YEREL YERLEŞTİRMEDE KAÇ OKUL TERCİH EDİLECEK? </vt:lpstr>
      <vt:lpstr>ADRESE DAYALI YERLEŞTİRME NASIL OLACAK? </vt:lpstr>
      <vt:lpstr>Slayt 16</vt:lpstr>
      <vt:lpstr>GÜZEL SANATLAR LİSESİNE YERLEŞTİRME NASIL OLACAK? </vt:lpstr>
      <vt:lpstr>SPOR LİSESİNE YERLEŞTİRME NASIL OLACAK? 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Habib ÇELİK</cp:lastModifiedBy>
  <cp:revision>306</cp:revision>
  <dcterms:created xsi:type="dcterms:W3CDTF">2014-09-22T14:05:42Z</dcterms:created>
  <dcterms:modified xsi:type="dcterms:W3CDTF">2018-10-24T04:50:43Z</dcterms:modified>
</cp:coreProperties>
</file>