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25"/>
  </p:notesMasterIdLst>
  <p:sldIdLst>
    <p:sldId id="258" r:id="rId2"/>
    <p:sldId id="260" r:id="rId3"/>
    <p:sldId id="264" r:id="rId4"/>
    <p:sldId id="267" r:id="rId5"/>
    <p:sldId id="301" r:id="rId6"/>
    <p:sldId id="302" r:id="rId7"/>
    <p:sldId id="299" r:id="rId8"/>
    <p:sldId id="280" r:id="rId9"/>
    <p:sldId id="282" r:id="rId10"/>
    <p:sldId id="283" r:id="rId11"/>
    <p:sldId id="285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300" r:id="rId23"/>
    <p:sldId id="298" r:id="rId24"/>
  </p:sldIdLst>
  <p:sldSz cx="9144000" cy="6858000" type="screen4x3"/>
  <p:notesSz cx="6858000" cy="9144000"/>
  <p:embeddedFontLst>
    <p:embeddedFont>
      <p:font typeface="Verdana" pitchFamily="34" charset="0"/>
      <p:regular r:id="rId26"/>
      <p:bold r:id="rId27"/>
      <p:italic r:id="rId28"/>
      <p:boldItalic r:id="rId29"/>
    </p:embeddedFont>
    <p:embeddedFont>
      <p:font typeface="Comic Sans MS" pitchFamily="66" charset="0"/>
      <p:regular r:id="rId30"/>
      <p:bold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F9A0D6BE-E842-4F05-838D-EB8D5A1DA54C}">
  <a:tblStyle styleId="{F9A0D6BE-E842-4F05-838D-EB8D5A1DA54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6" d="100"/>
          <a:sy n="76" d="100"/>
        </p:scale>
        <p:origin x="-120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59400661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Shape 2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Shape 3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Shape 3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Shape 3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Shape 3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Shape 3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Shape 3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Shape 3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Shape 3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Shape 3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Shape 4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Shape 4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Shape 2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Shape 2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Shape 2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Shape 2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aşlık ve İçerik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566737" y="1752600"/>
            <a:ext cx="80010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19100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oto Sans Symbols"/>
              <a:buChar char="□"/>
              <a:defRPr sz="3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93700" algn="l" rtl="0"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Noto Sans Symbols"/>
              <a:buChar char="■"/>
              <a:defRPr sz="2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74650" algn="l" rtl="0">
              <a:spcBef>
                <a:spcPts val="460"/>
              </a:spcBef>
              <a:spcAft>
                <a:spcPts val="0"/>
              </a:spcAft>
              <a:buClr>
                <a:schemeClr val="accent2"/>
              </a:buClr>
              <a:buSzPts val="2300"/>
              <a:buFont typeface="Noto Sans Symbols"/>
              <a:buChar char="□"/>
              <a:defRPr sz="23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55600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55600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55600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55600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1981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Verdana"/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İki İçerik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566738" y="1752600"/>
            <a:ext cx="39243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oto Sans Symbols"/>
              <a:buChar char="□"/>
              <a:defRPr sz="2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□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■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42900" algn="l" rtl="0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42900" algn="l" rtl="0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42900" algn="l" rtl="0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2"/>
          </p:nvPr>
        </p:nvSpPr>
        <p:spPr>
          <a:xfrm>
            <a:off x="4643438" y="1752600"/>
            <a:ext cx="39243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oto Sans Symbols"/>
              <a:buChar char="□"/>
              <a:defRPr sz="2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□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■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42900" algn="l" rtl="0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42900" algn="l" rtl="0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42900" algn="l" rtl="0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1981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Verdana"/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Bölüm Üstbilgisi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None/>
              <a:defRPr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2860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2860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2860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2860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1981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Verdana"/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oş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1981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Verdana"/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Yalnızca Başlık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1981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Verdana"/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Başlık ve Tablo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1981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Verdana"/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Dikey Başlık ve Metin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 rot="5400000">
            <a:off x="4717257" y="2161381"/>
            <a:ext cx="5715000" cy="2001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 rot="5400000">
            <a:off x="636588" y="234950"/>
            <a:ext cx="5715000" cy="58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19100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oto Sans Symbols"/>
              <a:buChar char="□"/>
              <a:defRPr sz="3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93700" algn="l" rtl="0"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Noto Sans Symbols"/>
              <a:buChar char="■"/>
              <a:defRPr sz="2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74650" algn="l" rtl="0">
              <a:spcBef>
                <a:spcPts val="460"/>
              </a:spcBef>
              <a:spcAft>
                <a:spcPts val="0"/>
              </a:spcAft>
              <a:buClr>
                <a:schemeClr val="accent2"/>
              </a:buClr>
              <a:buSzPts val="2300"/>
              <a:buFont typeface="Noto Sans Symbols"/>
              <a:buChar char="□"/>
              <a:defRPr sz="23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55600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55600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55600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55600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1981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Verdana"/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Başlık, Dikey Metin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 rot="5400000">
            <a:off x="2433637" y="-114300"/>
            <a:ext cx="4267200" cy="80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19100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oto Sans Symbols"/>
              <a:buChar char="□"/>
              <a:defRPr sz="3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93700" algn="l" rtl="0"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Noto Sans Symbols"/>
              <a:buChar char="■"/>
              <a:defRPr sz="2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74650" algn="l" rtl="0">
              <a:spcBef>
                <a:spcPts val="460"/>
              </a:spcBef>
              <a:spcAft>
                <a:spcPts val="0"/>
              </a:spcAft>
              <a:buClr>
                <a:schemeClr val="accent2"/>
              </a:buClr>
              <a:buSzPts val="2300"/>
              <a:buFont typeface="Noto Sans Symbols"/>
              <a:buChar char="□"/>
              <a:defRPr sz="23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55600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55600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55600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55600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1981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Verdana"/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Başlıklı Resim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4" name="Shape 6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Noto Sans Symbols"/>
              <a:buNone/>
              <a:defRPr sz="3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None/>
              <a:defRPr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spcBef>
                <a:spcPts val="225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28600" algn="l" rtl="0">
              <a:spcBef>
                <a:spcPts val="225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28600" algn="l" rtl="0">
              <a:spcBef>
                <a:spcPts val="225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28600" algn="l" rtl="0">
              <a:spcBef>
                <a:spcPts val="225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28600" algn="l" rtl="0">
              <a:spcBef>
                <a:spcPts val="225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1981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Verdana"/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Başlıklı İçerik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Noto Sans Symbols"/>
              <a:buChar char="□"/>
              <a:defRPr sz="3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oto Sans Symbols"/>
              <a:buChar char="■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□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55600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55600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55600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55600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None/>
              <a:defRPr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spcBef>
                <a:spcPts val="225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28600" algn="l" rtl="0">
              <a:spcBef>
                <a:spcPts val="225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28600" algn="l" rtl="0">
              <a:spcBef>
                <a:spcPts val="225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28600" algn="l" rtl="0">
              <a:spcBef>
                <a:spcPts val="225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28600" algn="l" rtl="0">
              <a:spcBef>
                <a:spcPts val="225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1981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Verdana"/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Karşılaştırma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None/>
              <a:defRPr sz="24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□"/>
              <a:defRPr sz="2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□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■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302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302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302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302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302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None/>
              <a:defRPr sz="24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□"/>
              <a:defRPr sz="2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□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■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302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302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302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302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302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1981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Verdana"/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566737" y="1752600"/>
            <a:ext cx="80010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19100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oto Sans Symbols"/>
              <a:buChar char="□"/>
              <a:defRPr sz="3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93700" algn="l" rtl="0"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Noto Sans Symbols"/>
              <a:buChar char="■"/>
              <a:defRPr sz="2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74650" algn="l" rtl="0">
              <a:spcBef>
                <a:spcPts val="460"/>
              </a:spcBef>
              <a:spcAft>
                <a:spcPts val="0"/>
              </a:spcAft>
              <a:buClr>
                <a:schemeClr val="accent2"/>
              </a:buClr>
              <a:buSzPts val="2300"/>
              <a:buFont typeface="Noto Sans Symbols"/>
              <a:buChar char="□"/>
              <a:defRPr sz="23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55600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55600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55600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55600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5" name="Shape 25"/>
          <p:cNvSpPr/>
          <p:nvPr/>
        </p:nvSpPr>
        <p:spPr>
          <a:xfrm>
            <a:off x="609600" y="1566862"/>
            <a:ext cx="7958137" cy="1095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70200" y="0"/>
                </a:lnTo>
                <a:lnTo>
                  <a:pt x="70200" y="120000"/>
                </a:lnTo>
                <a:lnTo>
                  <a:pt x="0" y="120000"/>
                </a:lnTo>
                <a:close/>
              </a:path>
              <a:path w="120000" h="120000" extrusionOk="0">
                <a:moveTo>
                  <a:pt x="0" y="0"/>
                </a:moveTo>
                <a:lnTo>
                  <a:pt x="120000" y="0"/>
                </a:lnTo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26" name="Shape 26"/>
          <p:cNvCxnSpPr/>
          <p:nvPr/>
        </p:nvCxnSpPr>
        <p:spPr>
          <a:xfrm>
            <a:off x="609600" y="6172200"/>
            <a:ext cx="79248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27" name="Shape 27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1981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Verdana"/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body" idx="4294967295"/>
          </p:nvPr>
        </p:nvSpPr>
        <p:spPr>
          <a:xfrm>
            <a:off x="467544" y="0"/>
            <a:ext cx="8001000" cy="5949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69900" marR="0" lvl="0" indent="-469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400"/>
              <a:buFont typeface="Noto Sans Symbols"/>
              <a:buNone/>
            </a:pPr>
            <a:r>
              <a:rPr lang="en-US" sz="3400" b="1" i="0" u="none" strike="noStrike" cap="none" dirty="0">
                <a:solidFill>
                  <a:schemeClr val="accent2"/>
                </a:solidFill>
                <a:sym typeface="Verdana"/>
              </a:rPr>
              <a:t>   </a:t>
            </a:r>
            <a:endParaRPr dirty="0"/>
          </a:p>
          <a:p>
            <a:pPr marL="469900" marR="0" lvl="0" indent="-254000" algn="l" rtl="0">
              <a:spcBef>
                <a:spcPts val="680"/>
              </a:spcBef>
              <a:spcAft>
                <a:spcPts val="0"/>
              </a:spcAft>
              <a:buClr>
                <a:schemeClr val="accent2"/>
              </a:buClr>
              <a:buSzPts val="3400"/>
              <a:buFont typeface="Noto Sans Symbols"/>
              <a:buNone/>
            </a:pPr>
            <a:endParaRPr lang="tr-TR" sz="3400" b="1" i="0" u="none" dirty="0" smtClean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107504" y="1988840"/>
            <a:ext cx="972108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MADDE KULLANIMININ</a:t>
            </a:r>
            <a:r>
              <a:rPr lang="tr-TR" sz="3200" b="1" dirty="0" smtClean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NEDENLERİ</a:t>
            </a:r>
            <a:endParaRPr lang="tr-TR" sz="3200" b="1" dirty="0">
              <a:solidFill>
                <a:schemeClr val="tx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ÖNLEYİCİ FAKTÖRLER </a:t>
            </a:r>
            <a:endParaRPr lang="tr-TR" sz="3200" b="1" dirty="0">
              <a:solidFill>
                <a:schemeClr val="tx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tx1"/>
                </a:solidFill>
              </a:rPr>
              <a:t>M</a:t>
            </a:r>
            <a:r>
              <a:rPr lang="tr-TR" sz="3200" b="1" dirty="0" smtClean="0">
                <a:solidFill>
                  <a:schemeClr val="tx1"/>
                </a:solidFill>
              </a:rPr>
              <a:t>ADDE KULLANAN KİŞİYİ NASIL ANLARIM?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BAŞVURU MERKEZLERİ</a:t>
            </a:r>
            <a:endParaRPr lang="tr-TR" sz="3200" b="1" dirty="0">
              <a:solidFill>
                <a:schemeClr val="tx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ÖNERİLER</a:t>
            </a:r>
            <a:endParaRPr lang="en-US" sz="3200" b="1" dirty="0" smtClean="0">
              <a:solidFill>
                <a:schemeClr val="tx1"/>
              </a:solidFill>
            </a:endParaRPr>
          </a:p>
          <a:p>
            <a:endParaRPr lang="tr-TR" b="1" dirty="0" smtClean="0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971600" y="476672"/>
            <a:ext cx="755847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MADDE BAĞIMLILIĞI</a:t>
            </a:r>
            <a:endParaRPr lang="tr-TR" sz="4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0000"/>
              </a:buClr>
              <a:buSzPts val="3400"/>
              <a:buFont typeface="Verdana"/>
              <a:buNone/>
            </a:pPr>
            <a:r>
              <a:rPr lang="tr-TR" sz="3400" b="1" i="0" u="none" strike="noStrike" cap="none" dirty="0" smtClean="0">
                <a:solidFill>
                  <a:srgbClr val="B90000"/>
                </a:solidFill>
                <a:latin typeface="Verdana"/>
                <a:ea typeface="Verdana"/>
                <a:cs typeface="Verdana"/>
                <a:sym typeface="Verdana"/>
              </a:rPr>
              <a:t>          </a:t>
            </a:r>
            <a:r>
              <a:rPr lang="en-US" sz="3400" b="1" i="0" u="none" strike="noStrike" cap="none" dirty="0" smtClean="0">
                <a:solidFill>
                  <a:srgbClr val="B90000"/>
                </a:solidFill>
                <a:latin typeface="Verdana"/>
                <a:ea typeface="Verdana"/>
                <a:cs typeface="Verdana"/>
                <a:sym typeface="Verdana"/>
              </a:rPr>
              <a:t>TEDAVİ </a:t>
            </a:r>
            <a:r>
              <a:rPr lang="en-US" sz="3400" b="1" i="0" u="none" strike="noStrike" cap="none" dirty="0">
                <a:solidFill>
                  <a:srgbClr val="B90000"/>
                </a:solidFill>
                <a:latin typeface="Verdana"/>
                <a:ea typeface="Verdana"/>
                <a:cs typeface="Verdana"/>
                <a:sym typeface="Verdana"/>
              </a:rPr>
              <a:t>EDERKEN</a:t>
            </a:r>
            <a:r>
              <a:rPr lang="en-US" sz="3400" b="0" i="0" u="none" strike="noStrike" cap="none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/>
            </a:r>
            <a:br>
              <a:rPr lang="en-US" sz="3400" b="0" i="0" u="none" strike="noStrike" cap="none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</a:br>
            <a:endParaRPr dirty="0"/>
          </a:p>
        </p:txBody>
      </p:sp>
      <p:sp>
        <p:nvSpPr>
          <p:cNvPr id="270" name="Shape 270"/>
          <p:cNvSpPr txBox="1">
            <a:spLocks noGrp="1"/>
          </p:cNvSpPr>
          <p:nvPr>
            <p:ph type="body" idx="1"/>
          </p:nvPr>
        </p:nvSpPr>
        <p:spPr>
          <a:xfrm>
            <a:off x="566737" y="1752600"/>
            <a:ext cx="80010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69900" marR="0" lvl="0" indent="-469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oto Sans Symbols"/>
              <a:buChar char="□"/>
            </a:pPr>
            <a:r>
              <a:rPr lang="en-US" sz="3000" b="1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ÖNCELİKLE KİŞİNİN TEDAVİ OLMAK İSTEMESİ GEREKİR.(</a:t>
            </a:r>
            <a:r>
              <a:rPr lang="en-US" sz="3000" b="1" i="0" u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gönüllülük</a:t>
            </a:r>
            <a:r>
              <a:rPr lang="en-US" sz="3000" b="1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)</a:t>
            </a:r>
            <a:endParaRPr dirty="0"/>
          </a:p>
          <a:p>
            <a:pPr marL="469900" marR="0" lvl="0" indent="-469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oto Sans Symbols"/>
              <a:buChar char="□"/>
            </a:pPr>
            <a:r>
              <a:rPr lang="en-US" sz="3000" b="1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KİŞİNİN MADDEYİ </a:t>
            </a:r>
            <a:r>
              <a:rPr lang="en-US" sz="3000" b="1" i="0" u="none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BIRAKMAYA</a:t>
            </a:r>
            <a:r>
              <a:rPr lang="tr-TR" sz="3000" b="1" i="0" u="none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000" b="1" i="0" u="none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KENDİNİ </a:t>
            </a:r>
            <a:r>
              <a:rPr lang="en-US" sz="3000" b="1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HAZIR HİSSETMESİDİR. </a:t>
            </a:r>
            <a:endParaRPr dirty="0"/>
          </a:p>
        </p:txBody>
      </p:sp>
      <p:pic>
        <p:nvPicPr>
          <p:cNvPr id="271" name="Shape 271" descr="y1pWeWLo13h6SUoG_bNPDbfho7EoY8LKeNR3TW48bh1XlT9wkcN9FJOqJ5tPy5iP2r3rEIdpLM1_lw[1]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79713" y="4114800"/>
            <a:ext cx="6111774" cy="1787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Verdana"/>
              <a:buNone/>
            </a:pPr>
            <a:r>
              <a:rPr lang="en-US" sz="3800" b="1" i="0" u="none" strike="noStrike" cap="none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BAŞVURU MERKEZLERİ</a:t>
            </a:r>
            <a:endParaRPr dirty="0"/>
          </a:p>
        </p:txBody>
      </p:sp>
      <p:sp>
        <p:nvSpPr>
          <p:cNvPr id="283" name="Shape 283"/>
          <p:cNvSpPr txBox="1">
            <a:spLocks noGrp="1"/>
          </p:cNvSpPr>
          <p:nvPr>
            <p:ph type="body" idx="1"/>
          </p:nvPr>
        </p:nvSpPr>
        <p:spPr>
          <a:xfrm>
            <a:off x="0" y="1752600"/>
            <a:ext cx="9468544" cy="3620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69900" marR="0" lvl="0" indent="-469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oto Sans Symbols"/>
              <a:buChar char="□"/>
            </a:pPr>
            <a:r>
              <a:rPr lang="en-US" sz="3000" i="0" u="none" dirty="0" err="1">
                <a:solidFill>
                  <a:schemeClr val="dk1"/>
                </a:solidFill>
                <a:sym typeface="Verdana"/>
              </a:rPr>
              <a:t>Bölge</a:t>
            </a:r>
            <a:r>
              <a:rPr lang="en-US" sz="3000" i="0" u="none" dirty="0">
                <a:solidFill>
                  <a:schemeClr val="dk1"/>
                </a:solidFill>
                <a:sym typeface="Verdana"/>
              </a:rPr>
              <a:t> </a:t>
            </a:r>
            <a:r>
              <a:rPr lang="en-US" sz="3000" i="0" u="none" dirty="0" err="1">
                <a:solidFill>
                  <a:schemeClr val="dk1"/>
                </a:solidFill>
                <a:sym typeface="Verdana"/>
              </a:rPr>
              <a:t>Eğitim</a:t>
            </a:r>
            <a:r>
              <a:rPr lang="en-US" sz="3000" i="0" u="none" dirty="0">
                <a:solidFill>
                  <a:schemeClr val="dk1"/>
                </a:solidFill>
                <a:sym typeface="Verdana"/>
              </a:rPr>
              <a:t> </a:t>
            </a:r>
            <a:r>
              <a:rPr lang="en-US" sz="3000" i="0" u="none" dirty="0" err="1">
                <a:solidFill>
                  <a:schemeClr val="dk1"/>
                </a:solidFill>
                <a:sym typeface="Verdana"/>
              </a:rPr>
              <a:t>Araştırma</a:t>
            </a:r>
            <a:r>
              <a:rPr lang="en-US" sz="3000" i="0" u="none" dirty="0">
                <a:solidFill>
                  <a:schemeClr val="dk1"/>
                </a:solidFill>
                <a:sym typeface="Verdana"/>
              </a:rPr>
              <a:t> </a:t>
            </a:r>
            <a:r>
              <a:rPr lang="en-US" sz="3000" i="0" u="none" dirty="0" err="1" smtClean="0">
                <a:solidFill>
                  <a:schemeClr val="dk1"/>
                </a:solidFill>
                <a:sym typeface="Verdana"/>
              </a:rPr>
              <a:t>Hastanes</a:t>
            </a:r>
            <a:r>
              <a:rPr lang="tr-TR" dirty="0" smtClean="0"/>
              <a:t>i(</a:t>
            </a:r>
            <a:r>
              <a:rPr lang="tr-TR" sz="3000" i="0" u="none" dirty="0" smtClean="0">
                <a:solidFill>
                  <a:schemeClr val="dk1"/>
                </a:solidFill>
                <a:sym typeface="Verdana"/>
              </a:rPr>
              <a:t>AMATEM)</a:t>
            </a:r>
            <a:endParaRPr dirty="0"/>
          </a:p>
          <a:p>
            <a:pPr marL="469900" marR="0" lvl="0" indent="-469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oto Sans Symbols"/>
              <a:buChar char="□"/>
            </a:pPr>
            <a:r>
              <a:rPr lang="en-US" sz="3000" i="0" u="none" dirty="0" smtClean="0">
                <a:solidFill>
                  <a:schemeClr val="dk1"/>
                </a:solidFill>
                <a:sym typeface="Verdana"/>
              </a:rPr>
              <a:t>Van </a:t>
            </a:r>
            <a:r>
              <a:rPr lang="en-US" sz="3000" i="0" u="none" dirty="0" err="1">
                <a:solidFill>
                  <a:schemeClr val="dk1"/>
                </a:solidFill>
                <a:sym typeface="Verdana"/>
              </a:rPr>
              <a:t>Halk</a:t>
            </a:r>
            <a:r>
              <a:rPr lang="en-US" sz="3000" i="0" u="none" dirty="0">
                <a:solidFill>
                  <a:schemeClr val="dk1"/>
                </a:solidFill>
                <a:sym typeface="Verdana"/>
              </a:rPr>
              <a:t> </a:t>
            </a:r>
            <a:r>
              <a:rPr lang="en-US" sz="3000" i="0" u="none" dirty="0" err="1">
                <a:solidFill>
                  <a:schemeClr val="dk1"/>
                </a:solidFill>
                <a:sym typeface="Verdana"/>
              </a:rPr>
              <a:t>Sağlığı</a:t>
            </a:r>
            <a:r>
              <a:rPr lang="en-US" sz="3000" i="0" u="none" dirty="0">
                <a:solidFill>
                  <a:schemeClr val="dk1"/>
                </a:solidFill>
                <a:sym typeface="Verdana"/>
              </a:rPr>
              <a:t> </a:t>
            </a:r>
            <a:r>
              <a:rPr lang="en-US" sz="3000" i="0" u="none" dirty="0" err="1">
                <a:solidFill>
                  <a:schemeClr val="dk1"/>
                </a:solidFill>
                <a:sym typeface="Verdana"/>
              </a:rPr>
              <a:t>Müdürlüğü</a:t>
            </a:r>
            <a:endParaRPr dirty="0"/>
          </a:p>
          <a:p>
            <a:pPr marL="469900" marR="0" lvl="0" indent="-469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Noto Sans Symbols"/>
              <a:buNone/>
            </a:pPr>
            <a:r>
              <a:rPr lang="en-US" sz="4000" i="0" u="none" dirty="0">
                <a:solidFill>
                  <a:srgbClr val="C00000"/>
                </a:solidFill>
                <a:sym typeface="Verdana"/>
              </a:rPr>
              <a:t>          </a:t>
            </a:r>
            <a:r>
              <a:rPr lang="en-US" sz="4000" i="0" u="none" dirty="0" err="1">
                <a:solidFill>
                  <a:srgbClr val="C00000"/>
                </a:solidFill>
                <a:sym typeface="Verdana"/>
              </a:rPr>
              <a:t>Acil</a:t>
            </a:r>
            <a:r>
              <a:rPr lang="en-US" sz="4000" i="0" u="none" dirty="0">
                <a:solidFill>
                  <a:srgbClr val="C00000"/>
                </a:solidFill>
                <a:sym typeface="Verdana"/>
              </a:rPr>
              <a:t> </a:t>
            </a:r>
            <a:r>
              <a:rPr lang="en-US" sz="4000" i="0" u="none" dirty="0" err="1">
                <a:solidFill>
                  <a:srgbClr val="C00000"/>
                </a:solidFill>
                <a:sym typeface="Verdana"/>
              </a:rPr>
              <a:t>Durumlarda</a:t>
            </a:r>
            <a:endParaRPr dirty="0"/>
          </a:p>
          <a:p>
            <a:pPr marL="469900" marR="0" lvl="0" indent="-469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oto Sans Symbols"/>
              <a:buChar char="❑"/>
            </a:pPr>
            <a:r>
              <a:rPr lang="en-US" sz="3000" i="0" u="none" dirty="0">
                <a:solidFill>
                  <a:schemeClr val="dk1"/>
                </a:solidFill>
                <a:sym typeface="Verdana"/>
              </a:rPr>
              <a:t>  112</a:t>
            </a:r>
            <a:endParaRPr dirty="0"/>
          </a:p>
          <a:p>
            <a:pPr marL="469900" marR="0" lvl="0" indent="-469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oto Sans Symbols"/>
              <a:buChar char="❑"/>
            </a:pPr>
            <a:r>
              <a:rPr lang="en-US" sz="3000" i="0" u="none" dirty="0">
                <a:solidFill>
                  <a:schemeClr val="dk1"/>
                </a:solidFill>
                <a:sym typeface="Verdana"/>
              </a:rPr>
              <a:t>  </a:t>
            </a:r>
            <a:r>
              <a:rPr lang="en-US" sz="3000" i="0" u="none" dirty="0" err="1">
                <a:solidFill>
                  <a:schemeClr val="dk1"/>
                </a:solidFill>
                <a:sym typeface="Verdana"/>
              </a:rPr>
              <a:t>Alo</a:t>
            </a:r>
            <a:r>
              <a:rPr lang="en-US" sz="3000" i="0" u="none" dirty="0">
                <a:solidFill>
                  <a:schemeClr val="dk1"/>
                </a:solidFill>
                <a:sym typeface="Verdana"/>
              </a:rPr>
              <a:t> 114 : </a:t>
            </a:r>
            <a:r>
              <a:rPr lang="en-US" sz="3000" i="0" u="none" dirty="0" err="1">
                <a:solidFill>
                  <a:schemeClr val="dk1"/>
                </a:solidFill>
                <a:sym typeface="Verdana"/>
              </a:rPr>
              <a:t>Zehir</a:t>
            </a:r>
            <a:r>
              <a:rPr lang="en-US" sz="3000" i="0" u="none" dirty="0">
                <a:solidFill>
                  <a:schemeClr val="dk1"/>
                </a:solidFill>
                <a:sym typeface="Verdana"/>
              </a:rPr>
              <a:t> </a:t>
            </a:r>
            <a:r>
              <a:rPr lang="en-US" sz="3000" i="0" u="none" dirty="0" err="1">
                <a:solidFill>
                  <a:schemeClr val="dk1"/>
                </a:solidFill>
                <a:sym typeface="Verdana"/>
              </a:rPr>
              <a:t>Danışma</a:t>
            </a:r>
            <a:r>
              <a:rPr lang="en-US" sz="3000" i="0" u="none" dirty="0">
                <a:solidFill>
                  <a:schemeClr val="dk1"/>
                </a:solidFill>
                <a:sym typeface="Verdana"/>
              </a:rPr>
              <a:t> </a:t>
            </a:r>
            <a:r>
              <a:rPr lang="en-US" sz="3000" i="0" u="none" dirty="0" smtClean="0">
                <a:solidFill>
                  <a:schemeClr val="dk1"/>
                </a:solidFill>
                <a:sym typeface="Verdana"/>
              </a:rPr>
              <a:t>Hattı</a:t>
            </a:r>
            <a:endParaRPr lang="tr-TR" sz="3000" i="0" u="none" dirty="0" smtClean="0">
              <a:solidFill>
                <a:schemeClr val="dk1"/>
              </a:solidFill>
              <a:sym typeface="Verdana"/>
            </a:endParaRPr>
          </a:p>
          <a:p>
            <a:pPr marL="469900" marR="0" lvl="0" indent="-469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oto Sans Symbols"/>
              <a:buChar char="❑"/>
            </a:pPr>
            <a:r>
              <a:rPr lang="tr-TR" dirty="0" smtClean="0"/>
              <a:t>Herhangi bir şüpheli durumda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</a:pPr>
            <a:r>
              <a:rPr lang="tr-TR" dirty="0"/>
              <a:t> </a:t>
            </a:r>
            <a:r>
              <a:rPr lang="tr-TR" dirty="0" smtClean="0"/>
              <a:t>      NARKOMOBİL </a:t>
            </a:r>
            <a:r>
              <a:rPr lang="tr-TR" dirty="0" err="1" smtClean="0"/>
              <a:t>Whatsap</a:t>
            </a:r>
            <a:endParaRPr lang="tr-TR" dirty="0" smtClean="0"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</a:pPr>
            <a:r>
              <a:rPr lang="tr-TR" dirty="0"/>
              <a:t> </a:t>
            </a:r>
            <a:r>
              <a:rPr lang="tr-TR" dirty="0" smtClean="0"/>
              <a:t>            </a:t>
            </a:r>
            <a:r>
              <a:rPr lang="tr-TR" sz="4000" dirty="0" smtClean="0"/>
              <a:t>0552 155 65 65 </a:t>
            </a:r>
            <a:endParaRPr sz="4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Shape 2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629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Metin kutusu 1"/>
          <p:cNvSpPr txBox="1"/>
          <p:nvPr/>
        </p:nvSpPr>
        <p:spPr>
          <a:xfrm>
            <a:off x="1259632" y="1124744"/>
            <a:ext cx="69847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9900" lvl="0" indent="-469900" algn="ctr">
              <a:spcBef>
                <a:spcPts val="640"/>
              </a:spcBef>
              <a:buClr>
                <a:schemeClr val="accent2"/>
              </a:buClr>
              <a:buSzPts val="3200"/>
            </a:pPr>
            <a:r>
              <a:rPr lang="en-US" sz="2800" b="1" dirty="0">
                <a:solidFill>
                  <a:srgbClr val="B90000"/>
                </a:solidFill>
                <a:latin typeface="Verdana"/>
                <a:ea typeface="Verdana"/>
                <a:cs typeface="Verdana"/>
                <a:sym typeface="Verdana"/>
              </a:rPr>
              <a:t>ÇOCUKLARINIZI MADDE KULLANIMI  VE BAĞIMLILIKTAN KORUMAK İÇİN ÖNERİLER</a:t>
            </a:r>
            <a:endParaRPr lang="en-US" sz="28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Shape 29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1524000"/>
            <a:ext cx="8305800" cy="4095750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Shape 299"/>
          <p:cNvSpPr txBox="1"/>
          <p:nvPr/>
        </p:nvSpPr>
        <p:spPr>
          <a:xfrm>
            <a:off x="762000" y="885825"/>
            <a:ext cx="2667000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Dinleyin</a:t>
            </a:r>
            <a:endParaRPr/>
          </a:p>
        </p:txBody>
      </p:sp>
      <p:sp>
        <p:nvSpPr>
          <p:cNvPr id="300" name="Shape 300"/>
          <p:cNvSpPr txBox="1"/>
          <p:nvPr/>
        </p:nvSpPr>
        <p:spPr>
          <a:xfrm>
            <a:off x="2514600" y="5791200"/>
            <a:ext cx="4191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lang="en-US" sz="2400" b="0" i="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Anlat, anlat dinliyorum”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Shape 30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533400"/>
            <a:ext cx="8305800" cy="5532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Shape 310"/>
          <p:cNvPicPr preferRelativeResize="0"/>
          <p:nvPr/>
        </p:nvPicPr>
        <p:blipFill rotWithShape="1">
          <a:blip r:embed="rId3">
            <a:alphaModFix/>
          </a:blip>
          <a:srcRect l="6605" t="11351" r="-23434" b="-65480"/>
          <a:stretch/>
        </p:blipFill>
        <p:spPr>
          <a:xfrm>
            <a:off x="228600" y="1676400"/>
            <a:ext cx="9448800" cy="7010400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Shape 311"/>
          <p:cNvSpPr txBox="1"/>
          <p:nvPr/>
        </p:nvSpPr>
        <p:spPr>
          <a:xfrm>
            <a:off x="3048000" y="381000"/>
            <a:ext cx="3200400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Yargılamayın</a:t>
            </a:r>
            <a:endParaRPr/>
          </a:p>
        </p:txBody>
      </p:sp>
      <p:sp>
        <p:nvSpPr>
          <p:cNvPr id="312" name="Shape 312"/>
          <p:cNvSpPr txBox="1"/>
          <p:nvPr/>
        </p:nvSpPr>
        <p:spPr>
          <a:xfrm>
            <a:off x="533400" y="4625975"/>
            <a:ext cx="7086600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lang="en-US" sz="3200" b="1" i="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Sen zaten hep böylesin</a:t>
            </a:r>
            <a:r>
              <a:rPr lang="en-US" sz="3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Shape 3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04800" y="0"/>
            <a:ext cx="94488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/>
          <p:nvPr/>
        </p:nvSpPr>
        <p:spPr>
          <a:xfrm>
            <a:off x="2133600" y="615950"/>
            <a:ext cx="4572000" cy="64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Tehdit etmeyin</a:t>
            </a:r>
            <a:endParaRPr/>
          </a:p>
        </p:txBody>
      </p:sp>
      <p:sp>
        <p:nvSpPr>
          <p:cNvPr id="323" name="Shape 323"/>
          <p:cNvSpPr txBox="1"/>
          <p:nvPr/>
        </p:nvSpPr>
        <p:spPr>
          <a:xfrm>
            <a:off x="2590800" y="5943600"/>
            <a:ext cx="44958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“Eğer dediğimi yapmazsan”</a:t>
            </a:r>
            <a:endParaRPr/>
          </a:p>
        </p:txBody>
      </p:sp>
      <p:pic>
        <p:nvPicPr>
          <p:cNvPr id="324" name="Shape 324"/>
          <p:cNvPicPr preferRelativeResize="0"/>
          <p:nvPr/>
        </p:nvPicPr>
        <p:blipFill rotWithShape="1">
          <a:blip r:embed="rId3">
            <a:alphaModFix/>
          </a:blip>
          <a:srcRect t="8811"/>
          <a:stretch/>
        </p:blipFill>
        <p:spPr>
          <a:xfrm>
            <a:off x="0" y="1295400"/>
            <a:ext cx="9144000" cy="4329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Shape 3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524000"/>
            <a:ext cx="9144000" cy="36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Shape 330"/>
          <p:cNvSpPr txBox="1"/>
          <p:nvPr/>
        </p:nvSpPr>
        <p:spPr>
          <a:xfrm>
            <a:off x="1676400" y="777875"/>
            <a:ext cx="3581400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Sorgulamayın</a:t>
            </a:r>
            <a:endParaRPr/>
          </a:p>
        </p:txBody>
      </p:sp>
      <p:sp>
        <p:nvSpPr>
          <p:cNvPr id="331" name="Shape 331"/>
          <p:cNvSpPr txBox="1"/>
          <p:nvPr/>
        </p:nvSpPr>
        <p:spPr>
          <a:xfrm>
            <a:off x="1905000" y="5213350"/>
            <a:ext cx="567531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lang="en-US" sz="2400" b="0" i="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Kim, nerede, nasıl, ne zaman, neden…”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" name="Shape 336"/>
          <p:cNvPicPr preferRelativeResize="0"/>
          <p:nvPr/>
        </p:nvPicPr>
        <p:blipFill rotWithShape="1">
          <a:blip r:embed="rId3">
            <a:alphaModFix/>
          </a:blip>
          <a:srcRect t="9616"/>
          <a:stretch/>
        </p:blipFill>
        <p:spPr>
          <a:xfrm>
            <a:off x="0" y="1600200"/>
            <a:ext cx="9144000" cy="3886200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Shape 337"/>
          <p:cNvSpPr txBox="1"/>
          <p:nvPr/>
        </p:nvSpPr>
        <p:spPr>
          <a:xfrm>
            <a:off x="990600" y="504825"/>
            <a:ext cx="3886200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Teşhis koymayın</a:t>
            </a:r>
            <a:endParaRPr/>
          </a:p>
        </p:txBody>
      </p:sp>
      <p:sp>
        <p:nvSpPr>
          <p:cNvPr id="338" name="Shape 338"/>
          <p:cNvSpPr txBox="1"/>
          <p:nvPr/>
        </p:nvSpPr>
        <p:spPr>
          <a:xfrm>
            <a:off x="3352800" y="5305425"/>
            <a:ext cx="2778125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lang="en-US" sz="3200" b="0" i="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Bence sen</a:t>
            </a: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…”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76925" y="1628800"/>
            <a:ext cx="3267075" cy="46178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400"/>
              <a:buFont typeface="Verdana"/>
              <a:buNone/>
            </a:pPr>
            <a:r>
              <a:rPr lang="en-US" sz="3400" b="1" i="0" u="none" strike="noStrike" cap="none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BAĞIMLILIK YAPAN MADDELER</a:t>
            </a:r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107504" y="1752600"/>
            <a:ext cx="7128792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69900" marR="0" lvl="0" indent="-469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oto Sans Symbols"/>
              <a:buChar char="▪"/>
            </a:pPr>
            <a:r>
              <a:rPr lang="en-US" sz="2800" b="0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1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SİGARA( TÜTÜN, NİKOTİN).</a:t>
            </a:r>
            <a:endParaRPr dirty="0"/>
          </a:p>
          <a:p>
            <a:pPr marL="469900" marR="0" lvl="0" indent="-469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oto Sans Symbols"/>
              <a:buChar char="▪"/>
            </a:pPr>
            <a:r>
              <a:rPr lang="en-US" sz="2800" b="1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ALKOL(ETONOL,METONOL). </a:t>
            </a:r>
            <a:endParaRPr dirty="0"/>
          </a:p>
          <a:p>
            <a:pPr marL="469900" marR="0" lvl="0" indent="-469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oto Sans Symbols"/>
              <a:buChar char="▪"/>
            </a:pPr>
            <a:r>
              <a:rPr lang="en-US" sz="2800" b="1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ESRAR</a:t>
            </a:r>
            <a:endParaRPr dirty="0"/>
          </a:p>
          <a:p>
            <a:pPr marL="469900" marR="0" lvl="0" indent="-469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oto Sans Symbols"/>
              <a:buChar char="▪"/>
            </a:pPr>
            <a:r>
              <a:rPr lang="en-US" sz="2800" b="1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ECSTASY</a:t>
            </a:r>
            <a:endParaRPr dirty="0"/>
          </a:p>
          <a:p>
            <a:pPr marL="469900" marR="0" lvl="0" indent="-469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oto Sans Symbols"/>
              <a:buChar char="▪"/>
            </a:pPr>
            <a:r>
              <a:rPr lang="en-US" sz="2800" b="1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EROİN</a:t>
            </a:r>
            <a:endParaRPr dirty="0"/>
          </a:p>
          <a:p>
            <a:pPr marL="469900" marR="0" lvl="0" indent="-469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oto Sans Symbols"/>
              <a:buChar char="▪"/>
            </a:pPr>
            <a:r>
              <a:rPr lang="en-US" sz="2800" b="1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KOKAİN</a:t>
            </a:r>
            <a:endParaRPr dirty="0"/>
          </a:p>
          <a:p>
            <a:pPr marL="469900" marR="0" lvl="0" indent="-469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oto Sans Symbols"/>
              <a:buChar char="▪"/>
            </a:pPr>
            <a:r>
              <a:rPr lang="en-US" sz="2800" b="1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UÇUCU </a:t>
            </a:r>
            <a:r>
              <a:rPr lang="en-US" sz="2800" b="1" i="0" u="none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MADDELER(TİNER,BALLY</a:t>
            </a:r>
            <a:r>
              <a:rPr lang="en-US" sz="2800" b="1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). </a:t>
            </a:r>
            <a:endParaRPr dirty="0"/>
          </a:p>
          <a:p>
            <a:pPr marL="469900" marR="0" lvl="0" indent="-469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oto Sans Symbols"/>
              <a:buChar char="▪"/>
            </a:pPr>
            <a:r>
              <a:rPr lang="en-US" sz="2800" b="1" i="0" u="none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MORFİN</a:t>
            </a:r>
            <a:endParaRPr dirty="0"/>
          </a:p>
          <a:p>
            <a:pPr marL="469900" marR="0" lvl="0" indent="-469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oto Sans Symbols"/>
              <a:buChar char="▪"/>
            </a:pPr>
            <a:r>
              <a:rPr lang="en-US" sz="2800" b="1" i="0" u="none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METAMFETAMİN</a:t>
            </a:r>
            <a:r>
              <a:rPr lang="tr-TR" sz="2800" b="1" i="0" u="none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</a:p>
          <a:p>
            <a:pPr marL="0" lvl="0" indent="0">
              <a:lnSpc>
                <a:spcPct val="80000"/>
              </a:lnSpc>
              <a:spcBef>
                <a:spcPts val="560"/>
              </a:spcBef>
              <a:buSzPts val="2800"/>
              <a:buNone/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Verdana"/>
              <a:buNone/>
            </a:pPr>
            <a:r>
              <a:rPr lang="en-US" sz="3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Ahlak derslerinden kaçının</a:t>
            </a:r>
            <a:r>
              <a:rPr lang="en-US" sz="3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/>
          </a:p>
        </p:txBody>
      </p:sp>
      <p:pic>
        <p:nvPicPr>
          <p:cNvPr id="344" name="Shape 3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447800"/>
            <a:ext cx="8229600" cy="3979862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Shape 345"/>
          <p:cNvSpPr txBox="1"/>
          <p:nvPr/>
        </p:nvSpPr>
        <p:spPr>
          <a:xfrm>
            <a:off x="457200" y="5507037"/>
            <a:ext cx="8077200" cy="95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"Bunun böyle olması gerek, bu olmazsa olmaz"</a:t>
            </a:r>
            <a:r>
              <a:rPr lang="en-US" sz="2800" b="0" i="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 txBox="1"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Verdana"/>
              <a:buNone/>
            </a:pPr>
            <a:r>
              <a:rPr lang="en-US" sz="3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Emir vermeyin</a:t>
            </a:r>
            <a:r>
              <a:rPr lang="en-US" sz="3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/>
          </a:p>
        </p:txBody>
      </p:sp>
      <p:pic>
        <p:nvPicPr>
          <p:cNvPr id="351" name="Shape 351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1447800"/>
            <a:ext cx="8229600" cy="416401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52" name="Shape 352"/>
          <p:cNvGraphicFramePr/>
          <p:nvPr/>
        </p:nvGraphicFramePr>
        <p:xfrm>
          <a:off x="566737" y="1752600"/>
          <a:ext cx="8001000" cy="9144000"/>
        </p:xfrm>
        <a:graphic>
          <a:graphicData uri="http://schemas.openxmlformats.org/drawingml/2006/table">
            <a:tbl>
              <a:tblPr>
                <a:noFill/>
                <a:tableStyleId>{F9A0D6BE-E842-4F05-838D-EB8D5A1DA54C}</a:tableStyleId>
              </a:tblPr>
              <a:tblGrid>
                <a:gridCol w="8001000"/>
              </a:tblGrid>
              <a:tr h="4572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0" marR="0" marT="0" marB="0"/>
                </a:tc>
              </a:tr>
              <a:tr h="4572000">
                <a:tc>
                  <a:txBody>
                    <a:bodyPr/>
                    <a:lstStyle/>
                    <a:p>
                      <a:pPr marL="469900" marR="0" lvl="0" indent="-469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-US" sz="18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“</a:t>
                      </a:r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353" name="Shape 353"/>
          <p:cNvSpPr txBox="1"/>
          <p:nvPr/>
        </p:nvSpPr>
        <p:spPr>
          <a:xfrm>
            <a:off x="533400" y="5791200"/>
            <a:ext cx="8077200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"Ne diyorsam onu yap, soru sorma"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 txBox="1"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Verdana"/>
              <a:buNone/>
            </a:pPr>
            <a:r>
              <a:rPr lang="tr-TR" b="1" dirty="0" smtClean="0">
                <a:solidFill>
                  <a:srgbClr val="FF3300"/>
                </a:solidFill>
              </a:rPr>
              <a:t>TORBACILARIN FİZİKSEL ÖZELLİKLERİ </a:t>
            </a:r>
            <a:endParaRPr b="1" dirty="0">
              <a:solidFill>
                <a:srgbClr val="FF3300"/>
              </a:solidFill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179512" y="1916832"/>
            <a:ext cx="87129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tr-TR" sz="3600" dirty="0" smtClean="0"/>
              <a:t>Saçının kenar yerleri fazlaca kesilmiş üst tarafı saçlıdır</a:t>
            </a:r>
          </a:p>
          <a:p>
            <a:endParaRPr lang="tr-TR" sz="36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tr-TR" sz="3600" dirty="0" smtClean="0"/>
              <a:t>Yanlarında sürekli sırt çantası taşırlar</a:t>
            </a:r>
          </a:p>
          <a:p>
            <a:r>
              <a:rPr lang="tr-TR" sz="3600" dirty="0" smtClean="0"/>
              <a:t>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tr-TR" sz="3600" dirty="0" smtClean="0"/>
              <a:t>Vücutlarında çokça jilet izi ve bunları kapatmak için çokça dövme yaptırmışlardır 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xmlns="" val="2837001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Shape 486"/>
          <p:cNvSpPr txBox="1"/>
          <p:nvPr/>
        </p:nvSpPr>
        <p:spPr>
          <a:xfrm rot="5400000">
            <a:off x="6989762" y="3736975"/>
            <a:ext cx="320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Shape 487"/>
          <p:cNvSpPr txBox="1"/>
          <p:nvPr/>
        </p:nvSpPr>
        <p:spPr>
          <a:xfrm>
            <a:off x="8129587" y="5734050"/>
            <a:ext cx="609600" cy="5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t>23</a:t>
            </a:fld>
            <a:endParaRPr/>
          </a:p>
        </p:txBody>
      </p:sp>
      <p:sp>
        <p:nvSpPr>
          <p:cNvPr id="488" name="Shape 488"/>
          <p:cNvSpPr txBox="1"/>
          <p:nvPr/>
        </p:nvSpPr>
        <p:spPr>
          <a:xfrm>
            <a:off x="0" y="692696"/>
            <a:ext cx="8968196" cy="50413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en-US" sz="54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tr-TR" sz="54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MAKBULE</a:t>
            </a:r>
          </a:p>
          <a:p>
            <a:pPr algn="ctr">
              <a:buClr>
                <a:schemeClr val="dk1"/>
              </a:buClr>
              <a:buSzPts val="5400"/>
            </a:pPr>
            <a:r>
              <a:rPr lang="tr-TR" sz="5400" b="1" smtClean="0">
                <a:solidFill>
                  <a:srgbClr val="FF0000"/>
                </a:solidFill>
              </a:rPr>
              <a:t>ERÇEK MEHMETÇİK ORTAOKULU</a:t>
            </a:r>
            <a:endParaRPr lang="tr-TR" sz="5400" b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tr-TR" sz="3600" b="1" dirty="0" smtClean="0">
                <a:solidFill>
                  <a:schemeClr val="dk1"/>
                </a:solidFill>
              </a:rPr>
              <a:t>REHBERLİK SERVİSİ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endParaRPr lang="tr-TR" sz="3600" b="1" dirty="0" smtClean="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tr-TR" sz="3600" b="1" dirty="0" smtClean="0">
                <a:solidFill>
                  <a:schemeClr val="dk1"/>
                </a:solidFill>
              </a:rPr>
              <a:t>BURCU ÜNALAN </a:t>
            </a:r>
            <a:endParaRPr sz="36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en-US" sz="54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endParaRPr sz="5400" b="1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400" b="1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0450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54438" y="333072"/>
            <a:ext cx="2981325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0" name="Shape 150"/>
          <p:cNvSpPr txBox="1"/>
          <p:nvPr/>
        </p:nvSpPr>
        <p:spPr>
          <a:xfrm>
            <a:off x="179512" y="1772816"/>
            <a:ext cx="8856984" cy="421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indent="-342900"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i="0" u="none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Arkadaş</a:t>
            </a:r>
            <a:r>
              <a:rPr lang="en-US" sz="2800" b="1" i="0" u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baskısı</a:t>
            </a:r>
            <a:r>
              <a:rPr lang="en-US" sz="2800" b="1" i="0" u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% 23.3 </a:t>
            </a:r>
            <a:r>
              <a:rPr lang="tr-TR" sz="24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(</a:t>
            </a:r>
            <a:r>
              <a:rPr lang="en-US" sz="2400" b="1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ilk </a:t>
            </a:r>
            <a:r>
              <a:rPr lang="en-US" sz="2400" b="1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temas</a:t>
            </a:r>
            <a:r>
              <a:rPr lang="en-US" sz="24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en-US" sz="2400" b="1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sokak</a:t>
            </a:r>
            <a:r>
              <a:rPr lang="en-US" sz="24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başında</a:t>
            </a:r>
            <a:r>
              <a:rPr lang="en-US" sz="24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bilinmeyen</a:t>
            </a:r>
            <a:r>
              <a:rPr lang="en-US" sz="24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satıcı</a:t>
            </a:r>
            <a:r>
              <a:rPr lang="en-US" sz="24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vasıtası</a:t>
            </a:r>
            <a:r>
              <a:rPr lang="en-US" sz="24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ile</a:t>
            </a:r>
            <a:r>
              <a:rPr lang="en-US" sz="24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değil</a:t>
            </a:r>
            <a:r>
              <a:rPr lang="en-US" sz="24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en-US" sz="2400" b="1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bilakis</a:t>
            </a:r>
            <a:r>
              <a:rPr lang="en-US" sz="24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arkadaş</a:t>
            </a:r>
            <a:r>
              <a:rPr lang="en-US" sz="24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çevresiyle</a:t>
            </a:r>
            <a:r>
              <a:rPr lang="en-US" sz="24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olmaktadır</a:t>
            </a:r>
            <a:r>
              <a:rPr lang="en-US" sz="2400" b="1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r>
              <a:rPr lang="tr-TR" sz="2400" b="1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)</a:t>
            </a:r>
            <a:endParaRPr lang="tr-TR" sz="2400" dirty="0" smtClean="0">
              <a:ea typeface="Verdana"/>
            </a:endParaRPr>
          </a:p>
          <a:p>
            <a:pPr marL="342900" indent="-342900"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i="0" u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Merak</a:t>
            </a:r>
            <a:r>
              <a:rPr lang="en-US" sz="2800" b="1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% 29.4 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Bir</a:t>
            </a:r>
            <a:r>
              <a:rPr lang="en-US" sz="28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gruba</a:t>
            </a:r>
            <a:r>
              <a:rPr lang="en-US" sz="28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ait</a:t>
            </a:r>
            <a:r>
              <a:rPr lang="en-US" sz="28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tr-TR" sz="2800" b="1" dirty="0" smtClean="0">
                <a:solidFill>
                  <a:schemeClr val="dk1"/>
                </a:solidFill>
              </a:rPr>
              <a:t>olmak</a:t>
            </a:r>
            <a:r>
              <a:rPr lang="en-US" sz="2800" b="1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% 25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Sorunlara</a:t>
            </a:r>
            <a:r>
              <a:rPr lang="en-US" sz="28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çözüm</a:t>
            </a:r>
            <a:r>
              <a:rPr lang="en-US" sz="28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aramak</a:t>
            </a:r>
            <a:r>
              <a:rPr lang="en-US" sz="28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% 27.1 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Sorunlardan</a:t>
            </a:r>
            <a:r>
              <a:rPr lang="en-US" sz="28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KAÇMAK 26.0 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Farklı</a:t>
            </a:r>
            <a:r>
              <a:rPr lang="en-US" sz="28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görünme</a:t>
            </a:r>
            <a:r>
              <a:rPr lang="en-US" sz="28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isteği</a:t>
            </a:r>
            <a:r>
              <a:rPr lang="en-US" sz="28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%29.4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Beğeni</a:t>
            </a:r>
            <a:r>
              <a:rPr lang="en-US" sz="28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toplamak</a:t>
            </a:r>
            <a:r>
              <a:rPr lang="en-US" sz="28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% 24.3 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Eğlenmek</a:t>
            </a:r>
            <a:r>
              <a:rPr lang="en-US" sz="28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% 25.9 </a:t>
            </a:r>
            <a:endParaRPr lang="tr-TR" sz="2800" b="1" i="0" u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tr-TR" sz="2800" b="1" dirty="0" smtClean="0">
                <a:solidFill>
                  <a:schemeClr val="dk1"/>
                </a:solidFill>
              </a:rPr>
              <a:t>İlgisiz anne baba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Shape 151"/>
          <p:cNvSpPr txBox="1">
            <a:spLocks noGrp="1"/>
          </p:cNvSpPr>
          <p:nvPr>
            <p:ph type="title" idx="4294967295"/>
          </p:nvPr>
        </p:nvSpPr>
        <p:spPr>
          <a:xfrm>
            <a:off x="0" y="274637"/>
            <a:ext cx="586814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Verdana"/>
              <a:buNone/>
            </a:pPr>
            <a:r>
              <a:rPr lang="en-US" sz="3400" b="1" i="0" u="none" strike="noStrike" cap="none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MADDE KULLANMAYA BAŞLAMA NEDENLERİ</a:t>
            </a:r>
            <a:endParaRPr dirty="0"/>
          </a:p>
        </p:txBody>
      </p:sp>
      <p:pic>
        <p:nvPicPr>
          <p:cNvPr id="152" name="Shape 152" descr="madde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02946" y="2636912"/>
            <a:ext cx="1733550" cy="28201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046972"/>
            <a:ext cx="1938858" cy="1733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88640"/>
            <a:ext cx="2376264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9" name="Shape 169"/>
          <p:cNvSpPr txBox="1"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0000"/>
              </a:buClr>
              <a:buSzPts val="3800"/>
              <a:buFont typeface="Verdana"/>
              <a:buNone/>
            </a:pPr>
            <a:r>
              <a:rPr lang="en-US" sz="3800" b="1" i="0" u="none" strike="noStrike" cap="none" dirty="0" err="1">
                <a:solidFill>
                  <a:srgbClr val="B90000"/>
                </a:solidFill>
                <a:latin typeface="Verdana"/>
                <a:ea typeface="Verdana"/>
                <a:cs typeface="Verdana"/>
                <a:sym typeface="Verdana"/>
              </a:rPr>
              <a:t>Önleyici</a:t>
            </a:r>
            <a:r>
              <a:rPr lang="en-US" sz="3800" b="1" i="0" u="none" strike="noStrike" cap="none" dirty="0">
                <a:solidFill>
                  <a:srgbClr val="B9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800" b="1" i="0" u="none" strike="noStrike" cap="none" dirty="0" err="1">
                <a:solidFill>
                  <a:srgbClr val="B90000"/>
                </a:solidFill>
                <a:latin typeface="Verdana"/>
                <a:ea typeface="Verdana"/>
                <a:cs typeface="Verdana"/>
                <a:sym typeface="Verdana"/>
              </a:rPr>
              <a:t>Faktörler</a:t>
            </a:r>
            <a:r>
              <a:rPr lang="en-US" sz="3800" b="1" i="0" u="none" strike="noStrike" cap="none" dirty="0">
                <a:solidFill>
                  <a:srgbClr val="B9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dirty="0"/>
          </a:p>
        </p:txBody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566737" y="1752600"/>
            <a:ext cx="80010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69900" marR="0" lvl="0" indent="-469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Noto Sans Symbols"/>
              <a:buChar char="□"/>
            </a:pPr>
            <a:r>
              <a:rPr lang="en-US" sz="2600" b="1" i="0" u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Güçlü</a:t>
            </a:r>
            <a:r>
              <a:rPr lang="en-US" sz="2600" b="1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600" b="1" i="0" u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ve</a:t>
            </a:r>
            <a:r>
              <a:rPr lang="en-US" sz="2600" b="1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600" b="1" i="0" u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pozitif</a:t>
            </a:r>
            <a:r>
              <a:rPr lang="en-US" sz="2600" b="1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600" b="1" i="0" u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aile</a:t>
            </a:r>
            <a:r>
              <a:rPr lang="en-US" sz="2600" b="1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600" b="1" i="0" u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bağları</a:t>
            </a:r>
            <a:r>
              <a:rPr lang="en-US" sz="2600" b="1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endParaRPr dirty="0"/>
          </a:p>
          <a:p>
            <a:pPr marL="469900" marR="0" lvl="0" indent="-46990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Noto Sans Symbols"/>
              <a:buChar char="□"/>
            </a:pPr>
            <a:r>
              <a:rPr lang="en-US" sz="2600" b="1" i="0" u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Ebeveynlerin</a:t>
            </a:r>
            <a:r>
              <a:rPr lang="en-US" sz="2600" b="1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600" b="1" i="0" u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çocuklarının</a:t>
            </a:r>
            <a:r>
              <a:rPr lang="en-US" sz="2600" b="1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600" b="1" i="0" u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yaşamlarına</a:t>
            </a:r>
            <a:r>
              <a:rPr lang="en-US" sz="2600" b="1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600" b="1" i="0" u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ilgili</a:t>
            </a:r>
            <a:r>
              <a:rPr lang="en-US" sz="2600" b="1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600" b="1" i="0" u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olmaları</a:t>
            </a:r>
            <a:r>
              <a:rPr lang="en-US" sz="2600" b="1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endParaRPr dirty="0"/>
          </a:p>
          <a:p>
            <a:pPr marL="469900" marR="0" lvl="0" indent="-46990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Noto Sans Symbols"/>
              <a:buChar char="□"/>
            </a:pPr>
            <a:r>
              <a:rPr lang="en-US" sz="2600" b="1" i="0" u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Ebeveynlerin</a:t>
            </a:r>
            <a:r>
              <a:rPr lang="en-US" sz="2600" b="1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600" b="1" i="0" u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çocuklarının</a:t>
            </a:r>
            <a:r>
              <a:rPr lang="en-US" sz="2600" b="1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600" b="1" i="0" u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arkadaşlarından</a:t>
            </a:r>
            <a:r>
              <a:rPr lang="en-US" sz="2600" b="1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600" b="1" i="0" u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ve</a:t>
            </a:r>
            <a:r>
              <a:rPr lang="en-US" sz="2600" b="1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600" b="1" i="0" u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neler</a:t>
            </a:r>
            <a:r>
              <a:rPr lang="en-US" sz="2600" b="1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600" b="1" i="0" u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yaptıklarından</a:t>
            </a:r>
            <a:r>
              <a:rPr lang="en-US" sz="2600" b="1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600" b="1" i="0" u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haberdar</a:t>
            </a:r>
            <a:r>
              <a:rPr lang="en-US" sz="2600" b="1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600" b="1" i="0" u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olması</a:t>
            </a:r>
            <a:r>
              <a:rPr lang="en-US" sz="2600" b="1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endParaRPr dirty="0"/>
          </a:p>
          <a:p>
            <a:pPr marL="469900" marR="0" lvl="0" indent="-46990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Noto Sans Symbols"/>
              <a:buChar char="□"/>
            </a:pPr>
            <a:r>
              <a:rPr lang="en-US" sz="2600" b="1" i="0" u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Aile</a:t>
            </a:r>
            <a:r>
              <a:rPr lang="en-US" sz="2600" b="1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600" b="1" i="0" u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içi</a:t>
            </a:r>
            <a:r>
              <a:rPr lang="en-US" sz="2600" b="1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600" b="1" i="0" u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kuralların</a:t>
            </a:r>
            <a:r>
              <a:rPr lang="en-US" sz="2600" b="1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600" b="1" i="0" u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açık</a:t>
            </a:r>
            <a:r>
              <a:rPr lang="en-US" sz="2600" b="1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600" b="1" i="0" u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olması</a:t>
            </a:r>
            <a:r>
              <a:rPr lang="en-US" sz="2600" b="1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600" b="1" i="0" u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ve</a:t>
            </a:r>
            <a:r>
              <a:rPr lang="en-US" sz="2600" b="1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600" b="1" i="0" u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herkesin</a:t>
            </a:r>
            <a:r>
              <a:rPr lang="en-US" sz="2600" b="1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600" b="1" i="0" u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bunlara</a:t>
            </a:r>
            <a:r>
              <a:rPr lang="en-US" sz="2600" b="1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600" b="1" i="0" u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uyması</a:t>
            </a:r>
            <a:r>
              <a:rPr lang="en-US" sz="2600" b="1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endParaRPr dirty="0"/>
          </a:p>
          <a:p>
            <a:pPr marL="469900" marR="0" lvl="0" indent="-46990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Noto Sans Symbols"/>
              <a:buChar char="□"/>
            </a:pPr>
            <a:r>
              <a:rPr lang="en-US" sz="2600" b="1" i="0" u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Okulda</a:t>
            </a:r>
            <a:r>
              <a:rPr lang="en-US" sz="2600" b="1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600" b="1" i="0" u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başarılı</a:t>
            </a:r>
            <a:r>
              <a:rPr lang="en-US" sz="2600" b="1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600" b="1" i="0" u="none" dirty="0" err="1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olma</a:t>
            </a:r>
            <a:r>
              <a:rPr lang="en-US" sz="2600" b="1" i="0" u="none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;</a:t>
            </a:r>
            <a:r>
              <a:rPr lang="tr-TR" sz="2600" b="1" i="0" u="none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okulla </a:t>
            </a:r>
            <a:r>
              <a:rPr lang="en-US" sz="2600" b="1" i="0" u="none" dirty="0" err="1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kurulmuş</a:t>
            </a:r>
            <a:r>
              <a:rPr lang="en-US" sz="2600" b="1" i="0" u="none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600" b="1" i="0" u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güçlü</a:t>
            </a:r>
            <a:r>
              <a:rPr lang="en-US" sz="2600" b="1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600" b="1" i="0" u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bir</a:t>
            </a:r>
            <a:r>
              <a:rPr lang="en-US" sz="2600" b="1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600" b="1" i="0" u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bağ</a:t>
            </a:r>
            <a:r>
              <a:rPr lang="en-US" sz="2600" b="1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endParaRPr dirty="0"/>
          </a:p>
          <a:p>
            <a:pPr marL="469900" marR="0" lvl="0" indent="-46990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Noto Sans Symbols"/>
              <a:buChar char="□"/>
            </a:pPr>
            <a:r>
              <a:rPr lang="en-US" sz="2600" b="1" i="0" u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Uyuşturucu</a:t>
            </a:r>
            <a:r>
              <a:rPr lang="en-US" sz="2600" b="1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600" b="1" i="0" u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kullanımı</a:t>
            </a:r>
            <a:r>
              <a:rPr lang="en-US" sz="2600" b="1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600" b="1" i="0" u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ile</a:t>
            </a:r>
            <a:r>
              <a:rPr lang="en-US" sz="2600" b="1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600" b="1" i="0" u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ilgili</a:t>
            </a:r>
            <a:r>
              <a:rPr lang="en-US" sz="2600" b="1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600" b="1" i="0" u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doğru</a:t>
            </a:r>
            <a:r>
              <a:rPr lang="en-US" sz="2600" b="1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600" b="1" i="0" u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bilgilenme</a:t>
            </a:r>
            <a:r>
              <a:rPr lang="en-US" sz="2600" b="1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NI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44" y="188640"/>
            <a:ext cx="9144000" cy="6632858"/>
          </a:xfrm>
          <a:prstGeom prst="rect">
            <a:avLst/>
          </a:prstGeom>
          <a:solidFill>
            <a:srgbClr val="3366CC"/>
          </a:solidFill>
          <a:ln w="9525">
            <a:solidFill>
              <a:srgbClr val="FFFF99"/>
            </a:solidFill>
            <a:miter lim="800000"/>
            <a:headEnd/>
            <a:tailEnd/>
          </a:ln>
          <a:effectLst>
            <a:outerShdw dist="107763" dir="2700000" algn="ctr" rotWithShape="0">
              <a:srgbClr val="FFFF99"/>
            </a:outerShdw>
          </a:effectLst>
        </p:spPr>
      </p:pic>
      <p:sp>
        <p:nvSpPr>
          <p:cNvPr id="90124" name="Rectangle 12"/>
          <p:cNvSpPr>
            <a:spLocks noChangeArrowheads="1"/>
          </p:cNvSpPr>
          <p:nvPr/>
        </p:nvSpPr>
        <p:spPr bwMode="auto">
          <a:xfrm>
            <a:off x="1131888" y="744538"/>
            <a:ext cx="2241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tr-TR" altLang="tr-TR" b="1">
                <a:solidFill>
                  <a:srgbClr val="000000"/>
                </a:solidFill>
              </a:rPr>
              <a:t>Duyu Organlarında</a:t>
            </a:r>
          </a:p>
        </p:txBody>
      </p:sp>
      <p:sp>
        <p:nvSpPr>
          <p:cNvPr id="90125" name="Rectangle 13"/>
          <p:cNvSpPr>
            <a:spLocks noChangeArrowheads="1"/>
          </p:cNvSpPr>
          <p:nvPr/>
        </p:nvSpPr>
        <p:spPr bwMode="auto">
          <a:xfrm>
            <a:off x="250825" y="1844675"/>
            <a:ext cx="2444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r-TR" altLang="tr-TR" b="1">
                <a:solidFill>
                  <a:srgbClr val="000000"/>
                </a:solidFill>
              </a:rPr>
              <a:t>Solunum Sisteminde</a:t>
            </a:r>
          </a:p>
        </p:txBody>
      </p:sp>
      <p:sp>
        <p:nvSpPr>
          <p:cNvPr id="90126" name="Rectangle 14"/>
          <p:cNvSpPr>
            <a:spLocks noChangeArrowheads="1"/>
          </p:cNvSpPr>
          <p:nvPr/>
        </p:nvSpPr>
        <p:spPr bwMode="auto">
          <a:xfrm>
            <a:off x="1363663" y="4246563"/>
            <a:ext cx="755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r-TR" altLang="tr-TR" b="1">
                <a:solidFill>
                  <a:srgbClr val="000000"/>
                </a:solidFill>
              </a:rPr>
              <a:t>Ciltte</a:t>
            </a:r>
          </a:p>
        </p:txBody>
      </p:sp>
      <p:sp>
        <p:nvSpPr>
          <p:cNvPr id="90127" name="Rectangle 15"/>
          <p:cNvSpPr>
            <a:spLocks noChangeArrowheads="1"/>
          </p:cNvSpPr>
          <p:nvPr/>
        </p:nvSpPr>
        <p:spPr bwMode="auto">
          <a:xfrm>
            <a:off x="611188" y="2924175"/>
            <a:ext cx="2355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r-TR" altLang="tr-TR" b="1">
                <a:solidFill>
                  <a:srgbClr val="000000"/>
                </a:solidFill>
              </a:rPr>
              <a:t>Dolaşım Sisteminde</a:t>
            </a:r>
          </a:p>
        </p:txBody>
      </p:sp>
      <p:sp>
        <p:nvSpPr>
          <p:cNvPr id="90128" name="Rectangle 16"/>
          <p:cNvSpPr>
            <a:spLocks noChangeArrowheads="1"/>
          </p:cNvSpPr>
          <p:nvPr/>
        </p:nvSpPr>
        <p:spPr bwMode="auto">
          <a:xfrm>
            <a:off x="3348038" y="6308725"/>
            <a:ext cx="3524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r-TR" altLang="tr-TR" b="1">
                <a:solidFill>
                  <a:srgbClr val="000000"/>
                </a:solidFill>
              </a:rPr>
              <a:t>Boşaltım ve Üreme Sisteminde</a:t>
            </a:r>
          </a:p>
        </p:txBody>
      </p:sp>
      <p:sp>
        <p:nvSpPr>
          <p:cNvPr id="90129" name="Rectangle 17"/>
          <p:cNvSpPr>
            <a:spLocks noChangeArrowheads="1"/>
          </p:cNvSpPr>
          <p:nvPr/>
        </p:nvSpPr>
        <p:spPr bwMode="auto">
          <a:xfrm>
            <a:off x="6864350" y="5084763"/>
            <a:ext cx="2279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r-TR" altLang="tr-TR" b="1">
                <a:solidFill>
                  <a:srgbClr val="000000"/>
                </a:solidFill>
              </a:rPr>
              <a:t>Bulaşıcı Hastalıklar</a:t>
            </a:r>
          </a:p>
        </p:txBody>
      </p:sp>
      <p:sp>
        <p:nvSpPr>
          <p:cNvPr id="90130" name="Rectangle 18"/>
          <p:cNvSpPr>
            <a:spLocks noChangeArrowheads="1"/>
          </p:cNvSpPr>
          <p:nvPr/>
        </p:nvSpPr>
        <p:spPr bwMode="auto">
          <a:xfrm>
            <a:off x="250825" y="5300663"/>
            <a:ext cx="2381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r-TR" altLang="tr-TR" b="1">
                <a:solidFill>
                  <a:srgbClr val="000000"/>
                </a:solidFill>
              </a:rPr>
              <a:t>Sindirim Sisteminde</a:t>
            </a:r>
          </a:p>
        </p:txBody>
      </p:sp>
      <p:sp>
        <p:nvSpPr>
          <p:cNvPr id="90131" name="Rectangle 19"/>
          <p:cNvSpPr>
            <a:spLocks noChangeArrowheads="1"/>
          </p:cNvSpPr>
          <p:nvPr/>
        </p:nvSpPr>
        <p:spPr bwMode="auto">
          <a:xfrm>
            <a:off x="7981950" y="1844675"/>
            <a:ext cx="882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tr-TR" altLang="tr-TR" b="1">
                <a:solidFill>
                  <a:srgbClr val="000000"/>
                </a:solidFill>
              </a:rPr>
              <a:t>Kanda</a:t>
            </a:r>
          </a:p>
        </p:txBody>
      </p:sp>
      <p:sp>
        <p:nvSpPr>
          <p:cNvPr id="90133" name="Rectangle 21"/>
          <p:cNvSpPr>
            <a:spLocks noChangeArrowheads="1"/>
          </p:cNvSpPr>
          <p:nvPr/>
        </p:nvSpPr>
        <p:spPr bwMode="auto">
          <a:xfrm>
            <a:off x="5940425" y="981075"/>
            <a:ext cx="287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r-TR" altLang="tr-TR" b="1">
                <a:solidFill>
                  <a:srgbClr val="000000"/>
                </a:solidFill>
              </a:rPr>
              <a:t>Merkezi Sinir Sisteminde</a:t>
            </a:r>
          </a:p>
        </p:txBody>
      </p:sp>
      <p:sp>
        <p:nvSpPr>
          <p:cNvPr id="2" name="Dikdörtgen 1"/>
          <p:cNvSpPr/>
          <p:nvPr/>
        </p:nvSpPr>
        <p:spPr>
          <a:xfrm>
            <a:off x="1131888" y="207097"/>
            <a:ext cx="62468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800" b="1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tr-TR" sz="1800" b="1" dirty="0" smtClean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                 </a:t>
            </a:r>
            <a:r>
              <a:rPr lang="en-US" sz="2000" b="1" dirty="0" smtClean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UYUŞTURUCUNUN </a:t>
            </a:r>
            <a:r>
              <a:rPr lang="tr-TR" sz="2000" b="1" dirty="0" smtClean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   </a:t>
            </a:r>
            <a:r>
              <a:rPr lang="en-US" sz="2000" b="1" dirty="0" smtClean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ZARARLARI </a:t>
            </a:r>
            <a:endParaRPr lang="tr-TR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09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40" name="Rectangle 8"/>
          <p:cNvSpPr>
            <a:spLocks noChangeArrowheads="1"/>
          </p:cNvSpPr>
          <p:nvPr/>
        </p:nvSpPr>
        <p:spPr bwMode="auto">
          <a:xfrm>
            <a:off x="1187450" y="1562100"/>
            <a:ext cx="29979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tr-TR" altLang="tr-TR" sz="2400" b="1" dirty="0">
                <a:solidFill>
                  <a:schemeClr val="tx1"/>
                </a:solidFill>
                <a:latin typeface="Comic Sans MS" pitchFamily="66" charset="0"/>
              </a:rPr>
              <a:t>Görme Bozuklukları</a:t>
            </a:r>
          </a:p>
        </p:txBody>
      </p:sp>
      <p:sp>
        <p:nvSpPr>
          <p:cNvPr id="95241" name="Rectangle 9"/>
          <p:cNvSpPr>
            <a:spLocks noChangeArrowheads="1"/>
          </p:cNvSpPr>
          <p:nvPr/>
        </p:nvSpPr>
        <p:spPr bwMode="auto">
          <a:xfrm>
            <a:off x="1187450" y="4010025"/>
            <a:ext cx="349807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r-TR" altLang="tr-TR" sz="2800" b="1" dirty="0">
                <a:solidFill>
                  <a:schemeClr val="tx1"/>
                </a:solidFill>
                <a:latin typeface="Comic Sans MS" pitchFamily="66" charset="0"/>
              </a:rPr>
              <a:t>İşitme Bozuklukları</a:t>
            </a:r>
          </a:p>
        </p:txBody>
      </p:sp>
      <p:sp>
        <p:nvSpPr>
          <p:cNvPr id="95242" name="Rectangle 10"/>
          <p:cNvSpPr>
            <a:spLocks noChangeArrowheads="1"/>
          </p:cNvSpPr>
          <p:nvPr/>
        </p:nvSpPr>
        <p:spPr bwMode="auto">
          <a:xfrm>
            <a:off x="7019925" y="2928938"/>
            <a:ext cx="194155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tr-TR" altLang="tr-TR" sz="2000" b="1" dirty="0">
                <a:solidFill>
                  <a:schemeClr val="tx1"/>
                </a:solidFill>
                <a:latin typeface="Comic Sans MS" pitchFamily="66" charset="0"/>
              </a:rPr>
              <a:t>Koku Alamama</a:t>
            </a:r>
          </a:p>
        </p:txBody>
      </p:sp>
      <p:sp>
        <p:nvSpPr>
          <p:cNvPr id="95243" name="Rectangle 11"/>
          <p:cNvSpPr>
            <a:spLocks noChangeArrowheads="1"/>
          </p:cNvSpPr>
          <p:nvPr/>
        </p:nvSpPr>
        <p:spPr bwMode="auto">
          <a:xfrm>
            <a:off x="6829854" y="1649133"/>
            <a:ext cx="237276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r-TR" altLang="tr-TR" sz="2800" b="1" dirty="0">
                <a:solidFill>
                  <a:schemeClr val="tx1"/>
                </a:solidFill>
                <a:latin typeface="Comic Sans MS" pitchFamily="66" charset="0"/>
              </a:rPr>
              <a:t>His Kayıpları</a:t>
            </a:r>
          </a:p>
        </p:txBody>
      </p:sp>
      <p:sp>
        <p:nvSpPr>
          <p:cNvPr id="95244" name="Rectangle 12"/>
          <p:cNvSpPr>
            <a:spLocks noChangeArrowheads="1"/>
          </p:cNvSpPr>
          <p:nvPr/>
        </p:nvSpPr>
        <p:spPr bwMode="auto">
          <a:xfrm>
            <a:off x="4356100" y="2138363"/>
            <a:ext cx="247375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tr-TR" altLang="tr-TR" sz="2800" b="1" dirty="0">
                <a:solidFill>
                  <a:schemeClr val="tx1"/>
                </a:solidFill>
                <a:latin typeface="Comic Sans MS" pitchFamily="66" charset="0"/>
              </a:rPr>
              <a:t>Tat Alamama</a:t>
            </a:r>
          </a:p>
        </p:txBody>
      </p:sp>
      <p:pic>
        <p:nvPicPr>
          <p:cNvPr id="95246" name="Picture 14" descr="MCj0215019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913" y="0"/>
            <a:ext cx="2035175" cy="160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5247" name="Picture 15" descr="MCj0331621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388" y="3357563"/>
            <a:ext cx="1593850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5248" name="Picture 16" descr="MCj0347857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7606" y="2695749"/>
            <a:ext cx="1441450" cy="115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5250" name="Picture 18" descr="MCj03478630000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581525"/>
            <a:ext cx="1368425" cy="104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5251" name="Picture 19" descr="MCj04063960000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9925" y="476250"/>
            <a:ext cx="1350963" cy="111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60416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>
                <a:solidFill>
                  <a:srgbClr val="B90000"/>
                </a:solidFill>
              </a:rPr>
              <a:t>M</a:t>
            </a:r>
            <a:r>
              <a:rPr lang="tr-TR" sz="3600" b="1" dirty="0">
                <a:solidFill>
                  <a:srgbClr val="B90000"/>
                </a:solidFill>
              </a:rPr>
              <a:t>ADDE KULLANAN KİŞİYİ NASIL </a:t>
            </a:r>
            <a:r>
              <a:rPr lang="tr-TR" sz="3600" b="1" dirty="0" smtClean="0">
                <a:solidFill>
                  <a:srgbClr val="B90000"/>
                </a:solidFill>
              </a:rPr>
              <a:t>ANLARIM?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9900" lvl="0" indent="-469900">
              <a:lnSpc>
                <a:spcPct val="80000"/>
              </a:lnSpc>
              <a:spcBef>
                <a:spcPts val="0"/>
              </a:spcBef>
              <a:buSzPts val="1900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Kilo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kaybı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9900" lvl="0" indent="-469900">
              <a:lnSpc>
                <a:spcPct val="80000"/>
              </a:lnSpc>
              <a:spcBef>
                <a:spcPts val="380"/>
              </a:spcBef>
              <a:buSzPts val="1900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Uyuklama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9900" lvl="0" indent="-469900">
              <a:lnSpc>
                <a:spcPct val="80000"/>
              </a:lnSpc>
              <a:spcBef>
                <a:spcPts val="380"/>
              </a:spcBef>
              <a:buSzPts val="1900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Dalgınlık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9900" lvl="0" indent="-469900">
              <a:lnSpc>
                <a:spcPct val="80000"/>
              </a:lnSpc>
              <a:spcBef>
                <a:spcPts val="380"/>
              </a:spcBef>
              <a:buSzPts val="1900"/>
            </a:pPr>
            <a:r>
              <a:rPr lang="en-US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Burunda</a:t>
            </a:r>
            <a:r>
              <a:rPr lang="en-US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tahriş</a:t>
            </a:r>
            <a:r>
              <a:rPr lang="en-US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69900" lvl="0" indent="-469900">
              <a:lnSpc>
                <a:spcPct val="80000"/>
              </a:lnSpc>
              <a:spcBef>
                <a:spcPts val="380"/>
              </a:spcBef>
              <a:buSzPts val="1900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Müzmin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öksürük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9900" lvl="0" indent="-469900">
              <a:lnSpc>
                <a:spcPct val="80000"/>
              </a:lnSpc>
              <a:spcBef>
                <a:spcPts val="380"/>
              </a:spcBef>
              <a:buSzPts val="1900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İğne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izleri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9900" lvl="0" indent="-469900">
              <a:lnSpc>
                <a:spcPct val="80000"/>
              </a:lnSpc>
              <a:spcBef>
                <a:spcPts val="380"/>
              </a:spcBef>
              <a:buSzPts val="1900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Sürekli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bitkinlik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hali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9900" lvl="0" indent="-469900">
              <a:lnSpc>
                <a:spcPct val="80000"/>
              </a:lnSpc>
              <a:spcBef>
                <a:spcPts val="380"/>
              </a:spcBef>
              <a:buSzPts val="1900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Konuşmada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güçlük çekme</a:t>
            </a:r>
          </a:p>
          <a:p>
            <a:pPr marL="469900" lvl="0" indent="-469900">
              <a:lnSpc>
                <a:spcPct val="80000"/>
              </a:lnSpc>
              <a:spcBef>
                <a:spcPts val="380"/>
              </a:spcBef>
              <a:buSzPts val="1900"/>
            </a:pPr>
            <a:r>
              <a:rPr lang="tr-TR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Kelime ve heceleri yutma </a:t>
            </a:r>
            <a:endParaRPr lang="tr-TR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Metin Yer Tutucusu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469900" lvl="0" indent="-469900">
              <a:lnSpc>
                <a:spcPct val="80000"/>
              </a:lnSpc>
              <a:spcBef>
                <a:spcPts val="380"/>
              </a:spcBef>
              <a:buSzPts val="1900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Madde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kokusu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9900" lvl="0" indent="-469900">
              <a:lnSpc>
                <a:spcPct val="80000"/>
              </a:lnSpc>
              <a:spcBef>
                <a:spcPts val="380"/>
              </a:spcBef>
              <a:buSzPts val="1900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Vücutta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terleme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9900" lvl="0" indent="-469900">
              <a:lnSpc>
                <a:spcPct val="80000"/>
              </a:lnSpc>
              <a:spcBef>
                <a:spcPts val="380"/>
              </a:spcBef>
              <a:buSzPts val="1900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Yüzde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kızarıklar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9900" lvl="0" indent="-469900">
              <a:lnSpc>
                <a:spcPct val="80000"/>
              </a:lnSpc>
              <a:spcBef>
                <a:spcPts val="380"/>
              </a:spcBef>
              <a:buSzPts val="1900"/>
            </a:pPr>
            <a:r>
              <a:rPr lang="en-US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Gözlerde</a:t>
            </a:r>
            <a:r>
              <a:rPr lang="en-US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kanlanma</a:t>
            </a:r>
            <a:r>
              <a:rPr lang="en-US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göz</a:t>
            </a:r>
            <a:r>
              <a:rPr lang="en-US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altında</a:t>
            </a:r>
            <a:r>
              <a:rPr lang="en-US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ciddi</a:t>
            </a:r>
            <a:r>
              <a:rPr lang="en-US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morarma</a:t>
            </a:r>
            <a:r>
              <a:rPr lang="en-US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69900" lvl="0" indent="-469900">
              <a:lnSpc>
                <a:spcPct val="80000"/>
              </a:lnSpc>
              <a:spcBef>
                <a:spcPts val="380"/>
              </a:spcBef>
              <a:buSzPts val="1900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Ellerde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titreme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9900" lvl="0" indent="-469900">
              <a:lnSpc>
                <a:spcPct val="80000"/>
              </a:lnSpc>
              <a:spcBef>
                <a:spcPts val="380"/>
              </a:spcBef>
              <a:buSzPts val="1900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Yürümede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dengesizlik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9900" lvl="0" indent="-469900">
              <a:lnSpc>
                <a:spcPct val="80000"/>
              </a:lnSpc>
              <a:spcBef>
                <a:spcPts val="380"/>
              </a:spcBef>
              <a:buSzPts val="1900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Solunumda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güçlük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çekme</a:t>
            </a:r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9900" lvl="0" indent="-469900">
              <a:lnSpc>
                <a:spcPct val="80000"/>
              </a:lnSpc>
              <a:spcBef>
                <a:spcPts val="380"/>
              </a:spcBef>
              <a:buSzPts val="1900"/>
            </a:pPr>
            <a:r>
              <a:rPr lang="tr-TR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Diş etlerinin çekilip dişten ayrılması </a:t>
            </a:r>
            <a:endParaRPr lang="en-US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2878445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0000"/>
              </a:buClr>
              <a:buSzPts val="2800"/>
              <a:buFont typeface="Verdana"/>
              <a:buNone/>
            </a:pPr>
            <a:r>
              <a:rPr lang="en-US" sz="2800" b="1" i="0" u="none" strike="noStrike" cap="none">
                <a:solidFill>
                  <a:srgbClr val="B90000"/>
                </a:solidFill>
                <a:latin typeface="Verdana"/>
                <a:ea typeface="Verdana"/>
                <a:cs typeface="Verdana"/>
                <a:sym typeface="Verdana"/>
              </a:rPr>
              <a:t>MADDE KULLANAN KİŞİLERİ ANLAMAK İÇİN BAŞVURULACAK 3 YÖNTEM</a:t>
            </a:r>
            <a:endParaRPr/>
          </a:p>
        </p:txBody>
      </p:sp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0" y="1752600"/>
            <a:ext cx="9252519" cy="4916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6990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oto Sans Symbols"/>
              <a:buNone/>
            </a:pPr>
            <a:endParaRPr sz="3000" b="0" i="0" u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69900" marR="0" lvl="0" indent="-4699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Noto Sans Symbols"/>
              <a:buChar char="□"/>
            </a:pPr>
            <a:r>
              <a:rPr lang="en-US" sz="3600" i="0" u="none" dirty="0" err="1">
                <a:solidFill>
                  <a:schemeClr val="dk1"/>
                </a:solidFill>
                <a:sym typeface="Verdana"/>
              </a:rPr>
              <a:t>Kan</a:t>
            </a:r>
            <a:r>
              <a:rPr lang="en-US" sz="3600" i="0" u="none" dirty="0">
                <a:solidFill>
                  <a:schemeClr val="dk1"/>
                </a:solidFill>
                <a:sym typeface="Verdana"/>
              </a:rPr>
              <a:t> </a:t>
            </a:r>
            <a:r>
              <a:rPr lang="en-US" sz="3600" i="0" u="none" dirty="0" err="1">
                <a:solidFill>
                  <a:schemeClr val="dk1"/>
                </a:solidFill>
                <a:sym typeface="Verdana"/>
              </a:rPr>
              <a:t>ve</a:t>
            </a:r>
            <a:r>
              <a:rPr lang="en-US" sz="3600" i="0" u="none" dirty="0">
                <a:solidFill>
                  <a:schemeClr val="dk1"/>
                </a:solidFill>
                <a:sym typeface="Verdana"/>
              </a:rPr>
              <a:t> </a:t>
            </a:r>
            <a:r>
              <a:rPr lang="en-US" sz="3600" i="0" u="none" dirty="0" err="1">
                <a:solidFill>
                  <a:schemeClr val="dk1"/>
                </a:solidFill>
                <a:sym typeface="Verdana"/>
              </a:rPr>
              <a:t>idrar</a:t>
            </a:r>
            <a:r>
              <a:rPr lang="en-US" sz="3600" i="0" u="none" dirty="0">
                <a:solidFill>
                  <a:schemeClr val="dk1"/>
                </a:solidFill>
                <a:sym typeface="Verdana"/>
              </a:rPr>
              <a:t> </a:t>
            </a:r>
            <a:r>
              <a:rPr lang="en-US" sz="3600" i="0" u="none" dirty="0" err="1">
                <a:solidFill>
                  <a:schemeClr val="dk1"/>
                </a:solidFill>
                <a:sym typeface="Verdana"/>
              </a:rPr>
              <a:t>tetkikleri</a:t>
            </a:r>
            <a:endParaRPr dirty="0"/>
          </a:p>
          <a:p>
            <a:pPr marL="469900" marR="0" lvl="0" indent="-4699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Noto Sans Symbols"/>
              <a:buChar char="□"/>
            </a:pPr>
            <a:r>
              <a:rPr lang="en-US" sz="3600" i="0" u="none" dirty="0" err="1">
                <a:solidFill>
                  <a:schemeClr val="dk1"/>
                </a:solidFill>
                <a:sym typeface="Verdana"/>
              </a:rPr>
              <a:t>Madde</a:t>
            </a:r>
            <a:r>
              <a:rPr lang="en-US" sz="3600" i="0" u="none" dirty="0">
                <a:solidFill>
                  <a:schemeClr val="dk1"/>
                </a:solidFill>
                <a:sym typeface="Verdana"/>
              </a:rPr>
              <a:t> </a:t>
            </a:r>
            <a:r>
              <a:rPr lang="en-US" sz="3600" i="0" u="none" dirty="0" err="1">
                <a:solidFill>
                  <a:schemeClr val="dk1"/>
                </a:solidFill>
                <a:sym typeface="Verdana"/>
              </a:rPr>
              <a:t>etkisine</a:t>
            </a:r>
            <a:r>
              <a:rPr lang="en-US" sz="3600" i="0" u="none" dirty="0">
                <a:solidFill>
                  <a:schemeClr val="dk1"/>
                </a:solidFill>
                <a:sym typeface="Verdana"/>
              </a:rPr>
              <a:t> </a:t>
            </a:r>
            <a:r>
              <a:rPr lang="en-US" sz="3600" i="0" u="none" dirty="0" err="1">
                <a:solidFill>
                  <a:schemeClr val="dk1"/>
                </a:solidFill>
                <a:sym typeface="Verdana"/>
              </a:rPr>
              <a:t>bağlı</a:t>
            </a:r>
            <a:r>
              <a:rPr lang="en-US" sz="3600" i="0" u="none" dirty="0">
                <a:solidFill>
                  <a:schemeClr val="dk1"/>
                </a:solidFill>
                <a:sym typeface="Verdana"/>
              </a:rPr>
              <a:t> </a:t>
            </a:r>
            <a:r>
              <a:rPr lang="en-US" sz="3600" i="0" u="none" dirty="0" err="1" smtClean="0">
                <a:solidFill>
                  <a:schemeClr val="dk1"/>
                </a:solidFill>
                <a:sym typeface="Verdana"/>
              </a:rPr>
              <a:t>değişiklikler</a:t>
            </a:r>
            <a:r>
              <a:rPr lang="tr-TR" sz="3600" i="0" u="none" dirty="0" smtClean="0">
                <a:solidFill>
                  <a:srgbClr val="FF3300"/>
                </a:solidFill>
                <a:sym typeface="Verdana"/>
              </a:rPr>
              <a:t>(maddenin etkisindeyken özgüven patlaması yaşar, maddenin etkisi geçtikten sonra içine kapanık, asosyal kişilik</a:t>
            </a:r>
            <a:r>
              <a:rPr lang="tr-TR" sz="3600" i="0" u="none" dirty="0" smtClean="0">
                <a:solidFill>
                  <a:schemeClr val="dk1"/>
                </a:solidFill>
                <a:sym typeface="Verdana"/>
              </a:rPr>
              <a:t>)</a:t>
            </a:r>
            <a:endParaRPr dirty="0"/>
          </a:p>
          <a:p>
            <a:pPr marL="469900" marR="0" lvl="0" indent="-4699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Noto Sans Symbols"/>
              <a:buChar char="□"/>
            </a:pPr>
            <a:r>
              <a:rPr lang="en-US" sz="3600" i="0" u="none" dirty="0" err="1">
                <a:solidFill>
                  <a:schemeClr val="dk1"/>
                </a:solidFill>
                <a:sym typeface="Verdana"/>
              </a:rPr>
              <a:t>Davranış</a:t>
            </a:r>
            <a:r>
              <a:rPr lang="en-US" sz="3600" i="0" u="none" dirty="0">
                <a:solidFill>
                  <a:schemeClr val="dk1"/>
                </a:solidFill>
                <a:sym typeface="Verdana"/>
              </a:rPr>
              <a:t> </a:t>
            </a:r>
            <a:r>
              <a:rPr lang="en-US" sz="3600" i="0" u="none" dirty="0" err="1">
                <a:solidFill>
                  <a:schemeClr val="dk1"/>
                </a:solidFill>
                <a:sym typeface="Verdana"/>
              </a:rPr>
              <a:t>değişiklikleri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>
            <a:spLocks noGrp="1"/>
          </p:cNvSpPr>
          <p:nvPr>
            <p:ph type="title"/>
          </p:nvPr>
        </p:nvSpPr>
        <p:spPr>
          <a:xfrm>
            <a:off x="457200" y="304800"/>
            <a:ext cx="747712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0000"/>
              </a:buClr>
              <a:buSzPts val="2800"/>
              <a:buFont typeface="Verdana"/>
              <a:buNone/>
            </a:pPr>
            <a:r>
              <a:rPr lang="en-US" sz="2800" b="1" i="0" u="none" strike="noStrike" cap="none">
                <a:solidFill>
                  <a:srgbClr val="B90000"/>
                </a:solidFill>
                <a:latin typeface="Verdana"/>
                <a:ea typeface="Verdana"/>
                <a:cs typeface="Verdana"/>
                <a:sym typeface="Verdana"/>
              </a:rPr>
              <a:t>SOSYAL VE DUYGUSAL BELİRTİLERİ</a:t>
            </a:r>
            <a:endParaRPr/>
          </a:p>
        </p:txBody>
      </p:sp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566737" y="1752600"/>
            <a:ext cx="80010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69900" marR="0" lvl="0" indent="-469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Noto Sans Symbols"/>
              <a:buChar char="□"/>
            </a:pPr>
            <a:r>
              <a:rPr lang="en-US" sz="1900" b="1" i="0" u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Akademik</a:t>
            </a:r>
            <a:r>
              <a:rPr lang="en-US" sz="1900" b="1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900" b="1" i="0" u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başarının</a:t>
            </a:r>
            <a:r>
              <a:rPr lang="en-US" sz="1900" b="1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900" b="1" i="0" u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birden</a:t>
            </a:r>
            <a:r>
              <a:rPr lang="en-US" sz="1900" b="1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900" b="1" i="0" u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düşmesi</a:t>
            </a:r>
            <a:r>
              <a:rPr lang="en-US" sz="1900" b="1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endParaRPr dirty="0"/>
          </a:p>
          <a:p>
            <a:pPr marL="469900" marR="0" lvl="0" indent="-469900" algn="l" rtl="0">
              <a:lnSpc>
                <a:spcPct val="80000"/>
              </a:lnSpc>
              <a:spcBef>
                <a:spcPts val="38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Noto Sans Symbols"/>
              <a:buChar char="□"/>
            </a:pPr>
            <a:r>
              <a:rPr lang="en-US" sz="1900" b="1" i="0" u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Sık</a:t>
            </a:r>
            <a:r>
              <a:rPr lang="en-US" sz="1900" b="1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900" b="1" i="0" u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sık</a:t>
            </a:r>
            <a:r>
              <a:rPr lang="en-US" sz="1900" b="1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900" b="1" i="0" u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arkadaş</a:t>
            </a:r>
            <a:r>
              <a:rPr lang="en-US" sz="1900" b="1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900" b="1" i="0" u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değiştirme</a:t>
            </a:r>
            <a:r>
              <a:rPr lang="en-US" sz="1900" b="1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endParaRPr dirty="0"/>
          </a:p>
          <a:p>
            <a:pPr marL="469900" marR="0" lvl="0" indent="-469900" algn="l" rtl="0">
              <a:lnSpc>
                <a:spcPct val="80000"/>
              </a:lnSpc>
              <a:spcBef>
                <a:spcPts val="38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Noto Sans Symbols"/>
              <a:buChar char="□"/>
            </a:pPr>
            <a:r>
              <a:rPr lang="en-US" sz="1900" b="1" i="0" u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Aile</a:t>
            </a:r>
            <a:r>
              <a:rPr lang="en-US" sz="1900" b="1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900" b="1" i="0" u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ve</a:t>
            </a:r>
            <a:r>
              <a:rPr lang="en-US" sz="1900" b="1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900" b="1" i="0" u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arkadaşlarla</a:t>
            </a:r>
            <a:r>
              <a:rPr lang="en-US" sz="1900" b="1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900" b="1" i="0" u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ilişkilerde</a:t>
            </a:r>
            <a:r>
              <a:rPr lang="en-US" sz="1900" b="1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900" b="1" i="0" u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bozulma</a:t>
            </a:r>
            <a:r>
              <a:rPr lang="en-US" sz="1900" b="1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endParaRPr dirty="0"/>
          </a:p>
          <a:p>
            <a:pPr marL="469900" marR="0" lvl="0" indent="-469900" algn="l" rtl="0">
              <a:lnSpc>
                <a:spcPct val="80000"/>
              </a:lnSpc>
              <a:spcBef>
                <a:spcPts val="38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Noto Sans Symbols"/>
              <a:buChar char="□"/>
            </a:pPr>
            <a:r>
              <a:rPr lang="en-US" sz="1900" b="1" i="0" u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Çevreyle</a:t>
            </a:r>
            <a:r>
              <a:rPr lang="en-US" sz="1900" b="1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900" b="1" i="0" u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ilişkilerde</a:t>
            </a:r>
            <a:r>
              <a:rPr lang="en-US" sz="1900" b="1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900" b="1" i="0" u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kaçınma</a:t>
            </a:r>
            <a:r>
              <a:rPr lang="en-US" sz="1900" b="1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endParaRPr dirty="0"/>
          </a:p>
          <a:p>
            <a:pPr marL="469900" marR="0" lvl="0" indent="-469900" algn="l" rtl="0">
              <a:lnSpc>
                <a:spcPct val="80000"/>
              </a:lnSpc>
              <a:spcBef>
                <a:spcPts val="38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Noto Sans Symbols"/>
              <a:buChar char="□"/>
            </a:pPr>
            <a:r>
              <a:rPr lang="en-US" sz="1900" b="1" i="0" u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İçe</a:t>
            </a:r>
            <a:r>
              <a:rPr lang="en-US" sz="1900" b="1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900" b="1" i="0" u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kapanma</a:t>
            </a:r>
            <a:r>
              <a:rPr lang="en-US" sz="1900" b="1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endParaRPr dirty="0"/>
          </a:p>
          <a:p>
            <a:pPr marL="469900" marR="0" lvl="0" indent="-469900" algn="l" rtl="0">
              <a:lnSpc>
                <a:spcPct val="80000"/>
              </a:lnSpc>
              <a:spcBef>
                <a:spcPts val="38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Noto Sans Symbols"/>
              <a:buChar char="□"/>
            </a:pPr>
            <a:r>
              <a:rPr lang="en-US" sz="1900" b="1" i="0" u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Hiçbir</a:t>
            </a:r>
            <a:r>
              <a:rPr lang="en-US" sz="1900" b="1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900" b="1" i="0" u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şeye</a:t>
            </a:r>
            <a:r>
              <a:rPr lang="en-US" sz="1900" b="1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900" b="1" i="0" u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ilgi</a:t>
            </a:r>
            <a:r>
              <a:rPr lang="en-US" sz="1900" b="1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900" b="1" i="0" u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duymama</a:t>
            </a:r>
            <a:r>
              <a:rPr lang="en-US" sz="1900" b="1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endParaRPr dirty="0"/>
          </a:p>
          <a:p>
            <a:pPr marL="469900" marR="0" lvl="0" indent="-469900" algn="l" rtl="0">
              <a:lnSpc>
                <a:spcPct val="80000"/>
              </a:lnSpc>
              <a:spcBef>
                <a:spcPts val="38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Noto Sans Symbols"/>
              <a:buChar char="□"/>
            </a:pPr>
            <a:r>
              <a:rPr lang="en-US" sz="1900" b="1" i="0" u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Daha</a:t>
            </a:r>
            <a:r>
              <a:rPr lang="en-US" sz="1900" b="1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900" b="1" i="0" u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önce</a:t>
            </a:r>
            <a:r>
              <a:rPr lang="en-US" sz="1900" b="1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900" b="1" i="0" u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ilgi</a:t>
            </a:r>
            <a:r>
              <a:rPr lang="en-US" sz="1900" b="1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900" b="1" i="0" u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duyduğu</a:t>
            </a:r>
            <a:r>
              <a:rPr lang="en-US" sz="1900" b="1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her </a:t>
            </a:r>
            <a:r>
              <a:rPr lang="en-US" sz="1900" b="1" i="0" u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şeyden</a:t>
            </a:r>
            <a:r>
              <a:rPr lang="en-US" sz="1900" b="1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900" b="1" i="0" u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uzaklaşma</a:t>
            </a:r>
            <a:r>
              <a:rPr lang="en-US" sz="1900" b="1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endParaRPr dirty="0"/>
          </a:p>
          <a:p>
            <a:pPr marL="469900" marR="0" lvl="0" indent="-469900" algn="l" rtl="0">
              <a:lnSpc>
                <a:spcPct val="80000"/>
              </a:lnSpc>
              <a:spcBef>
                <a:spcPts val="38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Noto Sans Symbols"/>
              <a:buChar char="□"/>
            </a:pPr>
            <a:r>
              <a:rPr lang="en-US" sz="1900" b="1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Zaman </a:t>
            </a:r>
            <a:r>
              <a:rPr lang="en-US" sz="1900" b="1" i="0" u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zaman</a:t>
            </a:r>
            <a:r>
              <a:rPr lang="en-US" sz="1900" b="1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900" b="1" i="0" u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aşırı</a:t>
            </a:r>
            <a:r>
              <a:rPr lang="en-US" sz="1900" b="1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900" b="1" i="0" u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neşe</a:t>
            </a:r>
            <a:r>
              <a:rPr lang="en-US" sz="1900" b="1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900" b="1" i="0" u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ile</a:t>
            </a:r>
            <a:r>
              <a:rPr lang="en-US" sz="1900" b="1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900" b="1" i="0" u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öfke</a:t>
            </a:r>
            <a:r>
              <a:rPr lang="en-US" sz="1900" b="1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/</a:t>
            </a:r>
            <a:r>
              <a:rPr lang="en-US" sz="1900" b="1" i="0" u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saldırganlık</a:t>
            </a:r>
            <a:r>
              <a:rPr lang="en-US" sz="1900" b="1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900" b="1" i="0" u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arasında</a:t>
            </a:r>
            <a:r>
              <a:rPr lang="en-US" sz="1900" b="1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900" b="1" i="0" u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gidip</a:t>
            </a:r>
            <a:r>
              <a:rPr lang="en-US" sz="1900" b="1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900" b="1" i="0" u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gelmeler</a:t>
            </a:r>
            <a:r>
              <a:rPr lang="en-US" sz="1900" b="1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endParaRPr dirty="0"/>
          </a:p>
          <a:p>
            <a:pPr marL="469900" marR="0" lvl="0" indent="-469900" algn="l" rtl="0">
              <a:lnSpc>
                <a:spcPct val="80000"/>
              </a:lnSpc>
              <a:spcBef>
                <a:spcPts val="38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Noto Sans Symbols"/>
              <a:buChar char="□"/>
            </a:pPr>
            <a:r>
              <a:rPr lang="en-US" sz="1900" b="1" i="0" u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Evde</a:t>
            </a:r>
            <a:r>
              <a:rPr lang="en-US" sz="1900" b="1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900" b="1" i="0" u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odasına</a:t>
            </a:r>
            <a:r>
              <a:rPr lang="en-US" sz="1900" b="1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900" b="1" i="0" u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kapanma</a:t>
            </a:r>
            <a:r>
              <a:rPr lang="en-US" sz="1900" b="1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endParaRPr dirty="0"/>
          </a:p>
          <a:p>
            <a:pPr marL="469900" marR="0" lvl="0" indent="-469900" algn="l" rtl="0">
              <a:lnSpc>
                <a:spcPct val="80000"/>
              </a:lnSpc>
              <a:spcBef>
                <a:spcPts val="38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Noto Sans Symbols"/>
              <a:buChar char="□"/>
            </a:pPr>
            <a:r>
              <a:rPr lang="en-US" sz="1900" b="1" i="0" u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Kendi</a:t>
            </a:r>
            <a:r>
              <a:rPr lang="en-US" sz="1900" b="1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900" b="1" i="0" u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bakım</a:t>
            </a:r>
            <a:r>
              <a:rPr lang="en-US" sz="1900" b="1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900" b="1" i="0" u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ve</a:t>
            </a:r>
            <a:r>
              <a:rPr lang="en-US" sz="1900" b="1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900" b="1" i="0" u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temizliğine</a:t>
            </a:r>
            <a:r>
              <a:rPr lang="en-US" sz="1900" b="1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900" b="1" i="0" u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dikkat</a:t>
            </a:r>
            <a:r>
              <a:rPr lang="en-US" sz="1900" b="1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900" b="1" i="0" u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etmez</a:t>
            </a:r>
            <a:r>
              <a:rPr lang="en-US" sz="1900" b="1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hale </a:t>
            </a:r>
            <a:r>
              <a:rPr lang="en-US" sz="1900" b="1" i="0" u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gelme</a:t>
            </a:r>
            <a:r>
              <a:rPr lang="en-US" sz="1900" b="1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endParaRPr dirty="0"/>
          </a:p>
          <a:p>
            <a:pPr marL="469900" marR="0" lvl="0" indent="-469900" algn="l" rtl="0">
              <a:lnSpc>
                <a:spcPct val="80000"/>
              </a:lnSpc>
              <a:spcBef>
                <a:spcPts val="38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Noto Sans Symbols"/>
              <a:buChar char="□"/>
            </a:pPr>
            <a:r>
              <a:rPr lang="en-US" sz="1900" b="1" i="0" u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Fazla</a:t>
            </a:r>
            <a:r>
              <a:rPr lang="en-US" sz="1900" b="1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para </a:t>
            </a:r>
            <a:r>
              <a:rPr lang="en-US" sz="1900" b="1" i="0" u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harcama</a:t>
            </a:r>
            <a:r>
              <a:rPr lang="en-US" sz="1900" b="1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endParaRPr dirty="0"/>
          </a:p>
          <a:p>
            <a:pPr marL="469900" marR="0" lvl="0" indent="-469900" algn="l" rtl="0">
              <a:lnSpc>
                <a:spcPct val="80000"/>
              </a:lnSpc>
              <a:spcBef>
                <a:spcPts val="38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Noto Sans Symbols"/>
              <a:buChar char="□"/>
            </a:pPr>
            <a:r>
              <a:rPr lang="en-US" sz="1900" b="1" i="0" u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Okulu</a:t>
            </a:r>
            <a:r>
              <a:rPr lang="en-US" sz="1900" b="1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900" b="1" i="0" u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ya</a:t>
            </a:r>
            <a:r>
              <a:rPr lang="en-US" sz="1900" b="1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da </a:t>
            </a:r>
            <a:r>
              <a:rPr lang="en-US" sz="1900" b="1" i="0" u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iş</a:t>
            </a:r>
            <a:r>
              <a:rPr lang="en-US" sz="1900" b="1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900" b="1" i="0" u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eğitimini</a:t>
            </a:r>
            <a:r>
              <a:rPr lang="en-US" sz="1900" b="1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900" b="1" i="0" u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tamamen</a:t>
            </a:r>
            <a:r>
              <a:rPr lang="en-US" sz="1900" b="1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900" b="1" i="0" u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bırakma</a:t>
            </a:r>
            <a:r>
              <a:rPr lang="en-US" sz="1900" b="1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endParaRPr dirty="0"/>
          </a:p>
          <a:p>
            <a:pPr marL="469900" marR="0" lvl="0" indent="-469900" algn="l" rtl="0">
              <a:lnSpc>
                <a:spcPct val="80000"/>
              </a:lnSpc>
              <a:spcBef>
                <a:spcPts val="38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Noto Sans Symbols"/>
              <a:buChar char="□"/>
            </a:pPr>
            <a:r>
              <a:rPr lang="en-US" sz="1900" b="1" i="0" u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Geleceğine</a:t>
            </a:r>
            <a:r>
              <a:rPr lang="en-US" sz="1900" b="1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900" b="1" i="0" u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yönelik</a:t>
            </a:r>
            <a:r>
              <a:rPr lang="en-US" sz="1900" b="1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900" b="1" i="0" u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beklentilerden</a:t>
            </a:r>
            <a:r>
              <a:rPr lang="en-US" sz="1900" b="1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900" b="1" i="0" u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uzak</a:t>
            </a:r>
            <a:r>
              <a:rPr lang="en-US" sz="1900" b="1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900" b="1" i="0" u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olma</a:t>
            </a:r>
            <a:r>
              <a:rPr lang="en-US" sz="1900" b="1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endParaRPr dirty="0"/>
          </a:p>
          <a:p>
            <a:pPr marL="469900" marR="0" lvl="0" indent="-469900" algn="l" rtl="0">
              <a:lnSpc>
                <a:spcPct val="80000"/>
              </a:lnSpc>
              <a:spcBef>
                <a:spcPts val="38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Noto Sans Symbols"/>
              <a:buChar char="□"/>
            </a:pPr>
            <a:r>
              <a:rPr lang="en-US" sz="1900" b="1" i="0" u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Geleceğe</a:t>
            </a:r>
            <a:r>
              <a:rPr lang="en-US" sz="1900" b="1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900" b="1" i="0" u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dönük</a:t>
            </a:r>
            <a:r>
              <a:rPr lang="en-US" sz="1900" b="1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900" b="1" i="0" u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hiçbir</a:t>
            </a:r>
            <a:r>
              <a:rPr lang="en-US" sz="1900" b="1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900" b="1" i="0" u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adım</a:t>
            </a:r>
            <a:r>
              <a:rPr lang="en-US" sz="1900" b="1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900" b="1" i="0" u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atmak</a:t>
            </a:r>
            <a:r>
              <a:rPr lang="en-US" sz="1900" b="1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900" b="1" i="0" u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istememe</a:t>
            </a:r>
            <a:r>
              <a:rPr lang="en-US" sz="1900" b="1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endParaRPr dirty="0"/>
          </a:p>
          <a:p>
            <a:pPr marL="469900" marR="0" lvl="0" indent="-469900" algn="l" rtl="0">
              <a:lnSpc>
                <a:spcPct val="80000"/>
              </a:lnSpc>
              <a:spcBef>
                <a:spcPts val="38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Noto Sans Symbols"/>
              <a:buChar char="□"/>
            </a:pPr>
            <a:r>
              <a:rPr lang="en-US" sz="1900" b="1" i="0" u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Evden</a:t>
            </a:r>
            <a:r>
              <a:rPr lang="en-US" sz="1900" b="1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900" b="1" i="0" u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uzaklaşma</a:t>
            </a:r>
            <a:r>
              <a:rPr lang="en-US" sz="1900" b="1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</a:t>
            </a:r>
            <a:endParaRPr dirty="0"/>
          </a:p>
          <a:p>
            <a:pPr marL="469900" marR="0" lvl="0" indent="-469900" algn="l" rtl="0">
              <a:lnSpc>
                <a:spcPct val="80000"/>
              </a:lnSpc>
              <a:spcBef>
                <a:spcPts val="38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Noto Sans Symbols"/>
              <a:buNone/>
            </a:pPr>
            <a:endParaRPr sz="1900" b="0" i="0" u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69900" marR="0" lvl="0" indent="-349250" algn="l" rtl="0">
              <a:spcBef>
                <a:spcPts val="38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Noto Sans Symbols"/>
              <a:buNone/>
            </a:pPr>
            <a:endParaRPr sz="1900" b="0" i="0" u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fil">
  <a:themeElements>
    <a:clrScheme name="Profil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524</Words>
  <Application>Microsoft Office PowerPoint</Application>
  <PresentationFormat>Ekran Gösterisi (4:3)</PresentationFormat>
  <Paragraphs>130</Paragraphs>
  <Slides>23</Slides>
  <Notes>20</Notes>
  <HiddenSlides>12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23</vt:i4>
      </vt:variant>
    </vt:vector>
  </HeadingPairs>
  <TitlesOfParts>
    <vt:vector size="30" baseType="lpstr">
      <vt:lpstr>Arial</vt:lpstr>
      <vt:lpstr>Verdana</vt:lpstr>
      <vt:lpstr>Noto Sans Symbols</vt:lpstr>
      <vt:lpstr>Comic Sans MS</vt:lpstr>
      <vt:lpstr>Times New Roman</vt:lpstr>
      <vt:lpstr>Wingdings</vt:lpstr>
      <vt:lpstr>Profil</vt:lpstr>
      <vt:lpstr>Slayt 1</vt:lpstr>
      <vt:lpstr>BAĞIMLILIK YAPAN MADDELER</vt:lpstr>
      <vt:lpstr>MADDE KULLANMAYA BAŞLAMA NEDENLERİ</vt:lpstr>
      <vt:lpstr>Önleyici Faktörler </vt:lpstr>
      <vt:lpstr>Slayt 5</vt:lpstr>
      <vt:lpstr>Slayt 6</vt:lpstr>
      <vt:lpstr>MADDE KULLANAN KİŞİYİ NASIL ANLARIM?</vt:lpstr>
      <vt:lpstr>MADDE KULLANAN KİŞİLERİ ANLAMAK İÇİN BAŞVURULACAK 3 YÖNTEM</vt:lpstr>
      <vt:lpstr>SOSYAL VE DUYGUSAL BELİRTİLERİ</vt:lpstr>
      <vt:lpstr>          TEDAVİ EDERKEN </vt:lpstr>
      <vt:lpstr>BAŞVURU MERKEZLERİ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Ahlak derslerinden kaçının </vt:lpstr>
      <vt:lpstr>Emir vermeyin </vt:lpstr>
      <vt:lpstr>TORBACILARIN FİZİKSEL ÖZELLİKLERİ </vt:lpstr>
      <vt:lpstr>Slayt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MADDE BAĞIMLILIĞI</dc:title>
  <dc:creator>osman</dc:creator>
  <cp:lastModifiedBy>Habib ÇELİK</cp:lastModifiedBy>
  <cp:revision>13</cp:revision>
  <dcterms:modified xsi:type="dcterms:W3CDTF">2018-10-25T08:27:25Z</dcterms:modified>
</cp:coreProperties>
</file>