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layout1.xml" ContentType="application/vnd.openxmlformats-officedocument.drawingml.diagramLayou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Default Extension="vml" ContentType="application/vnd.openxmlformats-officedocument.vmlDrawing"/>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notesSlides/notesSlide18.xml" ContentType="application/vnd.openxmlformats-officedocument.presentationml.notesSlide+xml"/>
  <Default Extension="xls" ContentType="application/vnd.ms-exce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13" r:id="rId1"/>
  </p:sldMasterIdLst>
  <p:notesMasterIdLst>
    <p:notesMasterId r:id="rId60"/>
  </p:notesMasterIdLst>
  <p:handoutMasterIdLst>
    <p:handoutMasterId r:id="rId61"/>
  </p:handoutMasterIdLst>
  <p:sldIdLst>
    <p:sldId id="256" r:id="rId2"/>
    <p:sldId id="451" r:id="rId3"/>
    <p:sldId id="363" r:id="rId4"/>
    <p:sldId id="436" r:id="rId5"/>
    <p:sldId id="266" r:id="rId6"/>
    <p:sldId id="435" r:id="rId7"/>
    <p:sldId id="440" r:id="rId8"/>
    <p:sldId id="453" r:id="rId9"/>
    <p:sldId id="454" r:id="rId10"/>
    <p:sldId id="455" r:id="rId11"/>
    <p:sldId id="460" r:id="rId12"/>
    <p:sldId id="327" r:id="rId13"/>
    <p:sldId id="416" r:id="rId14"/>
    <p:sldId id="329" r:id="rId15"/>
    <p:sldId id="417" r:id="rId16"/>
    <p:sldId id="418" r:id="rId17"/>
    <p:sldId id="419" r:id="rId18"/>
    <p:sldId id="421" r:id="rId19"/>
    <p:sldId id="407" r:id="rId20"/>
    <p:sldId id="422" r:id="rId21"/>
    <p:sldId id="456" r:id="rId22"/>
    <p:sldId id="457" r:id="rId23"/>
    <p:sldId id="461" r:id="rId24"/>
    <p:sldId id="458" r:id="rId25"/>
    <p:sldId id="459" r:id="rId26"/>
    <p:sldId id="332" r:id="rId27"/>
    <p:sldId id="360" r:id="rId28"/>
    <p:sldId id="335" r:id="rId29"/>
    <p:sldId id="337" r:id="rId30"/>
    <p:sldId id="342" r:id="rId31"/>
    <p:sldId id="343" r:id="rId32"/>
    <p:sldId id="447" r:id="rId33"/>
    <p:sldId id="448" r:id="rId34"/>
    <p:sldId id="449" r:id="rId35"/>
    <p:sldId id="427" r:id="rId36"/>
    <p:sldId id="428" r:id="rId37"/>
    <p:sldId id="429" r:id="rId38"/>
    <p:sldId id="431" r:id="rId39"/>
    <p:sldId id="441" r:id="rId40"/>
    <p:sldId id="442" r:id="rId41"/>
    <p:sldId id="443" r:id="rId42"/>
    <p:sldId id="444" r:id="rId43"/>
    <p:sldId id="365" r:id="rId44"/>
    <p:sldId id="381" r:id="rId45"/>
    <p:sldId id="387" r:id="rId46"/>
    <p:sldId id="409" r:id="rId47"/>
    <p:sldId id="410" r:id="rId48"/>
    <p:sldId id="351" r:id="rId49"/>
    <p:sldId id="352" r:id="rId50"/>
    <p:sldId id="273" r:id="rId51"/>
    <p:sldId id="272" r:id="rId52"/>
    <p:sldId id="345" r:id="rId53"/>
    <p:sldId id="452" r:id="rId54"/>
    <p:sldId id="396" r:id="rId55"/>
    <p:sldId id="403" r:id="rId56"/>
    <p:sldId id="399" r:id="rId57"/>
    <p:sldId id="397" r:id="rId58"/>
    <p:sldId id="292" r:id="rId59"/>
  </p:sldIdLst>
  <p:sldSz cx="12192000" cy="6858000"/>
  <p:notesSz cx="6784975" cy="9906000"/>
  <p:defaultTextStyle>
    <a:defPPr>
      <a:defRPr lang="en-US"/>
    </a:defPPr>
    <a:lvl1pPr algn="l" defTabSz="457200" rtl="0" fontAlgn="base">
      <a:spcBef>
        <a:spcPct val="0"/>
      </a:spcBef>
      <a:spcAft>
        <a:spcPct val="0"/>
      </a:spcAft>
      <a:defRPr kern="1200">
        <a:solidFill>
          <a:schemeClr val="tx1"/>
        </a:solidFill>
        <a:latin typeface="Arial" charset="0"/>
        <a:ea typeface="+mn-ea"/>
        <a:cs typeface="Arial" charset="0"/>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FF9933"/>
    <a:srgbClr val="FF9966"/>
    <a:srgbClr val="FD6FDF"/>
    <a:srgbClr val="DF5841"/>
    <a:srgbClr val="FFFF21"/>
    <a:srgbClr val="3FE911"/>
    <a:srgbClr val="0C22F2"/>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969" autoAdjust="0"/>
    <p:restoredTop sz="77167" autoAdjust="0"/>
  </p:normalViewPr>
  <p:slideViewPr>
    <p:cSldViewPr snapToGrid="0">
      <p:cViewPr varScale="1">
        <p:scale>
          <a:sx n="55" d="100"/>
          <a:sy n="55" d="100"/>
        </p:scale>
        <p:origin x="-1260" y="-96"/>
      </p:cViewPr>
      <p:guideLst>
        <p:guide orient="horz" pos="2160"/>
        <p:guide pos="3840"/>
      </p:guideLst>
    </p:cSldViewPr>
  </p:slideViewPr>
  <p:notesTextViewPr>
    <p:cViewPr>
      <p:scale>
        <a:sx n="1" d="1"/>
        <a:sy n="1" d="1"/>
      </p:scale>
      <p:origin x="0" y="0"/>
    </p:cViewPr>
  </p:notesTextViewPr>
  <p:sorterViewPr>
    <p:cViewPr>
      <p:scale>
        <a:sx n="100" d="100"/>
        <a:sy n="100" d="100"/>
      </p:scale>
      <p:origin x="0" y="21366"/>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4AFD96D-40CA-44E1-B2FC-B11BF8C06135}"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tr-TR"/>
        </a:p>
      </dgm:t>
    </dgm:pt>
    <dgm:pt modelId="{684C9399-CBAA-4715-A5E8-FA98109661E7}">
      <dgm:prSet phldrT="[Metin]" custT="1"/>
      <dgm:spPr/>
      <dgm:t>
        <a:bodyPr/>
        <a:lstStyle/>
        <a:p>
          <a:r>
            <a:rPr lang="tr-TR" sz="3100" b="1" dirty="0" smtClean="0">
              <a:latin typeface="Calibri" panose="020F0502020204030204" pitchFamily="34" charset="0"/>
            </a:rPr>
            <a:t>Emniyet Genel Müdürlüğü</a:t>
          </a:r>
          <a:endParaRPr lang="tr-TR" sz="3100" b="1" dirty="0">
            <a:latin typeface="Calibri" panose="020F0502020204030204" pitchFamily="34" charset="0"/>
          </a:endParaRPr>
        </a:p>
      </dgm:t>
    </dgm:pt>
    <dgm:pt modelId="{4330E167-2226-4AE5-973D-B3AF74A57B92}" type="parTrans" cxnId="{6DFAA334-9024-4901-B8DE-896B1FD26C1A}">
      <dgm:prSet/>
      <dgm:spPr/>
      <dgm:t>
        <a:bodyPr/>
        <a:lstStyle/>
        <a:p>
          <a:endParaRPr lang="tr-TR" sz="2400" b="1">
            <a:latin typeface="Calibri" panose="020F0502020204030204" pitchFamily="34" charset="0"/>
          </a:endParaRPr>
        </a:p>
      </dgm:t>
    </dgm:pt>
    <dgm:pt modelId="{D122C098-F2EB-4E86-B13A-64548CB90212}" type="sibTrans" cxnId="{6DFAA334-9024-4901-B8DE-896B1FD26C1A}">
      <dgm:prSet/>
      <dgm:spPr/>
      <dgm:t>
        <a:bodyPr/>
        <a:lstStyle/>
        <a:p>
          <a:endParaRPr lang="tr-TR" sz="2400" b="1">
            <a:latin typeface="Calibri" panose="020F0502020204030204" pitchFamily="34" charset="0"/>
          </a:endParaRPr>
        </a:p>
      </dgm:t>
    </dgm:pt>
    <dgm:pt modelId="{4769C101-D5E8-412E-B909-52675C29451A}">
      <dgm:prSet phldrT="[Metin]" custT="1"/>
      <dgm:spPr/>
      <dgm:t>
        <a:bodyPr/>
        <a:lstStyle/>
        <a:p>
          <a:r>
            <a:rPr lang="tr-TR" sz="3100" b="1" dirty="0" smtClean="0">
              <a:latin typeface="Calibri" panose="020F0502020204030204" pitchFamily="34" charset="0"/>
            </a:rPr>
            <a:t>155 İhbar Hattı</a:t>
          </a:r>
          <a:endParaRPr lang="tr-TR" sz="3100" b="1" dirty="0">
            <a:latin typeface="Calibri" panose="020F0502020204030204" pitchFamily="34" charset="0"/>
          </a:endParaRPr>
        </a:p>
      </dgm:t>
    </dgm:pt>
    <dgm:pt modelId="{8748F759-B247-4C31-A09E-9A38A89827C1}" type="parTrans" cxnId="{678708D0-F5F8-42AC-A230-7A09AA0CC75F}">
      <dgm:prSet/>
      <dgm:spPr/>
      <dgm:t>
        <a:bodyPr/>
        <a:lstStyle/>
        <a:p>
          <a:endParaRPr lang="tr-TR" sz="2400" b="1">
            <a:latin typeface="Calibri" panose="020F0502020204030204" pitchFamily="34" charset="0"/>
          </a:endParaRPr>
        </a:p>
      </dgm:t>
    </dgm:pt>
    <dgm:pt modelId="{13906A3C-AEC5-44F8-B4C9-4F1B414FB88B}" type="sibTrans" cxnId="{678708D0-F5F8-42AC-A230-7A09AA0CC75F}">
      <dgm:prSet/>
      <dgm:spPr/>
      <dgm:t>
        <a:bodyPr/>
        <a:lstStyle/>
        <a:p>
          <a:endParaRPr lang="tr-TR" sz="2400" b="1">
            <a:latin typeface="Calibri" panose="020F0502020204030204" pitchFamily="34" charset="0"/>
          </a:endParaRPr>
        </a:p>
      </dgm:t>
    </dgm:pt>
    <dgm:pt modelId="{E69DE32B-FCCF-416B-BF38-CF8B5DF7C118}">
      <dgm:prSet phldrT="[Metin]" custT="1"/>
      <dgm:spPr/>
      <dgm:t>
        <a:bodyPr/>
        <a:lstStyle/>
        <a:p>
          <a:r>
            <a:rPr lang="tr-TR" sz="3100" b="1" dirty="0" smtClean="0">
              <a:latin typeface="Calibri" panose="020F0502020204030204" pitchFamily="34" charset="0"/>
            </a:rPr>
            <a:t>Jandarma Genel Komutanlığı</a:t>
          </a:r>
          <a:endParaRPr lang="tr-TR" sz="3100" b="1" dirty="0">
            <a:latin typeface="Calibri" panose="020F0502020204030204" pitchFamily="34" charset="0"/>
          </a:endParaRPr>
        </a:p>
      </dgm:t>
    </dgm:pt>
    <dgm:pt modelId="{F094E665-D551-4AB8-80DA-D18BC46271D5}" type="parTrans" cxnId="{97B95757-C515-42B0-A4A1-020DD4A45593}">
      <dgm:prSet/>
      <dgm:spPr/>
      <dgm:t>
        <a:bodyPr/>
        <a:lstStyle/>
        <a:p>
          <a:endParaRPr lang="tr-TR" sz="2400" b="1">
            <a:latin typeface="Calibri" panose="020F0502020204030204" pitchFamily="34" charset="0"/>
          </a:endParaRPr>
        </a:p>
      </dgm:t>
    </dgm:pt>
    <dgm:pt modelId="{7C1FB350-D8F8-4FEF-BA0A-C3380591834B}" type="sibTrans" cxnId="{97B95757-C515-42B0-A4A1-020DD4A45593}">
      <dgm:prSet/>
      <dgm:spPr/>
      <dgm:t>
        <a:bodyPr/>
        <a:lstStyle/>
        <a:p>
          <a:endParaRPr lang="tr-TR" sz="2400" b="1">
            <a:latin typeface="Calibri" panose="020F0502020204030204" pitchFamily="34" charset="0"/>
          </a:endParaRPr>
        </a:p>
      </dgm:t>
    </dgm:pt>
    <dgm:pt modelId="{39147AD7-BD00-4A39-8203-49B51AF18AB5}">
      <dgm:prSet phldrT="[Metin]" custT="1"/>
      <dgm:spPr/>
      <dgm:t>
        <a:bodyPr/>
        <a:lstStyle/>
        <a:p>
          <a:r>
            <a:rPr lang="tr-TR" sz="3100" b="1" dirty="0" smtClean="0">
              <a:latin typeface="Calibri" panose="020F0502020204030204" pitchFamily="34" charset="0"/>
            </a:rPr>
            <a:t>156 İhbar Hattı</a:t>
          </a:r>
          <a:endParaRPr lang="tr-TR" sz="3100" b="1" dirty="0">
            <a:latin typeface="Calibri" panose="020F0502020204030204" pitchFamily="34" charset="0"/>
          </a:endParaRPr>
        </a:p>
      </dgm:t>
    </dgm:pt>
    <dgm:pt modelId="{83DE0AA2-5507-4B73-BADC-A394D0C0ACEC}" type="parTrans" cxnId="{4C1D6087-F1B7-4E50-98A8-0AF3D09DE8FC}">
      <dgm:prSet/>
      <dgm:spPr/>
      <dgm:t>
        <a:bodyPr/>
        <a:lstStyle/>
        <a:p>
          <a:endParaRPr lang="tr-TR" sz="2400" b="1">
            <a:latin typeface="Calibri" panose="020F0502020204030204" pitchFamily="34" charset="0"/>
          </a:endParaRPr>
        </a:p>
      </dgm:t>
    </dgm:pt>
    <dgm:pt modelId="{2553DAA1-AEBD-4FE4-8A53-A78B834014EB}" type="sibTrans" cxnId="{4C1D6087-F1B7-4E50-98A8-0AF3D09DE8FC}">
      <dgm:prSet/>
      <dgm:spPr/>
      <dgm:t>
        <a:bodyPr/>
        <a:lstStyle/>
        <a:p>
          <a:endParaRPr lang="tr-TR" sz="2400" b="1">
            <a:latin typeface="Calibri" panose="020F0502020204030204" pitchFamily="34" charset="0"/>
          </a:endParaRPr>
        </a:p>
      </dgm:t>
    </dgm:pt>
    <dgm:pt modelId="{71E2CD41-E627-418C-8650-16F63F39BA58}">
      <dgm:prSet phldrT="[Metin]"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tr-TR" sz="3100" b="1" dirty="0" smtClean="0">
              <a:latin typeface="Calibri" panose="020F0502020204030204" pitchFamily="34" charset="0"/>
            </a:rPr>
            <a:t>Aile ve Sosyal Politikalar Bakanlığı</a:t>
          </a:r>
        </a:p>
      </dgm:t>
    </dgm:pt>
    <dgm:pt modelId="{6388B8B7-DA4F-4CDD-BC19-CD399127238A}" type="parTrans" cxnId="{1B2EDC6F-4951-4FEB-91EF-DFD1ACA48969}">
      <dgm:prSet/>
      <dgm:spPr/>
      <dgm:t>
        <a:bodyPr/>
        <a:lstStyle/>
        <a:p>
          <a:endParaRPr lang="tr-TR" sz="2400" b="1">
            <a:latin typeface="Calibri" panose="020F0502020204030204" pitchFamily="34" charset="0"/>
          </a:endParaRPr>
        </a:p>
      </dgm:t>
    </dgm:pt>
    <dgm:pt modelId="{0FBA3289-011C-430B-8F0A-E27C7A9856D1}" type="sibTrans" cxnId="{1B2EDC6F-4951-4FEB-91EF-DFD1ACA48969}">
      <dgm:prSet/>
      <dgm:spPr/>
      <dgm:t>
        <a:bodyPr/>
        <a:lstStyle/>
        <a:p>
          <a:endParaRPr lang="tr-TR" sz="2400" b="1">
            <a:latin typeface="Calibri" panose="020F0502020204030204" pitchFamily="34" charset="0"/>
          </a:endParaRPr>
        </a:p>
      </dgm:t>
    </dgm:pt>
    <dgm:pt modelId="{D24FE1A0-CBA7-4323-B60B-4D1C44A665EE}">
      <dgm:prSet phldrT="[Metin]"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tr-TR" sz="3100" b="1" dirty="0" smtClean="0">
              <a:latin typeface="Calibri" panose="020F0502020204030204" pitchFamily="34" charset="0"/>
            </a:rPr>
            <a:t>183 İhbar Hattı</a:t>
          </a:r>
        </a:p>
      </dgm:t>
    </dgm:pt>
    <dgm:pt modelId="{73519A14-7F16-4F1B-BAE0-C86A3BCAB7BD}" type="parTrans" cxnId="{9EBF2400-6C44-4E9B-AB4D-FDC1B2B460A0}">
      <dgm:prSet/>
      <dgm:spPr/>
      <dgm:t>
        <a:bodyPr/>
        <a:lstStyle/>
        <a:p>
          <a:endParaRPr lang="tr-TR" sz="2400" b="1">
            <a:latin typeface="Calibri" panose="020F0502020204030204" pitchFamily="34" charset="0"/>
          </a:endParaRPr>
        </a:p>
      </dgm:t>
    </dgm:pt>
    <dgm:pt modelId="{0A2D8317-6CD9-4FF0-BDAB-DFBB8FFD8AE6}" type="sibTrans" cxnId="{9EBF2400-6C44-4E9B-AB4D-FDC1B2B460A0}">
      <dgm:prSet/>
      <dgm:spPr/>
      <dgm:t>
        <a:bodyPr/>
        <a:lstStyle/>
        <a:p>
          <a:endParaRPr lang="tr-TR" sz="2400" b="1">
            <a:latin typeface="Calibri" panose="020F0502020204030204" pitchFamily="34" charset="0"/>
          </a:endParaRPr>
        </a:p>
      </dgm:t>
    </dgm:pt>
    <dgm:pt modelId="{C23D125C-E217-40A6-86B1-BC6B6D566CA9}" type="pres">
      <dgm:prSet presAssocID="{B4AFD96D-40CA-44E1-B2FC-B11BF8C06135}" presName="Name0" presStyleCnt="0">
        <dgm:presLayoutVars>
          <dgm:chPref val="3"/>
          <dgm:dir/>
          <dgm:animLvl val="lvl"/>
          <dgm:resizeHandles/>
        </dgm:presLayoutVars>
      </dgm:prSet>
      <dgm:spPr/>
      <dgm:t>
        <a:bodyPr/>
        <a:lstStyle/>
        <a:p>
          <a:endParaRPr lang="tr-TR"/>
        </a:p>
      </dgm:t>
    </dgm:pt>
    <dgm:pt modelId="{1C38CCD7-8D30-4F6B-A29E-3A8695A4B27D}" type="pres">
      <dgm:prSet presAssocID="{684C9399-CBAA-4715-A5E8-FA98109661E7}" presName="horFlow" presStyleCnt="0"/>
      <dgm:spPr/>
    </dgm:pt>
    <dgm:pt modelId="{EA62D0F1-AE28-4126-8F35-B8749557EE4F}" type="pres">
      <dgm:prSet presAssocID="{684C9399-CBAA-4715-A5E8-FA98109661E7}" presName="bigChev" presStyleLbl="node1" presStyleIdx="0" presStyleCnt="3" custScaleX="250694" custScaleY="66749" custLinFactNeighborX="-6411" custLinFactNeighborY="70452"/>
      <dgm:spPr/>
      <dgm:t>
        <a:bodyPr/>
        <a:lstStyle/>
        <a:p>
          <a:endParaRPr lang="tr-TR"/>
        </a:p>
      </dgm:t>
    </dgm:pt>
    <dgm:pt modelId="{08EA4064-9D9C-4BEB-8A50-34B8C65D1863}" type="pres">
      <dgm:prSet presAssocID="{8748F759-B247-4C31-A09E-9A38A89827C1}" presName="parTrans" presStyleCnt="0"/>
      <dgm:spPr/>
    </dgm:pt>
    <dgm:pt modelId="{5CF1C041-09C7-4B31-8D9D-4789FF8225A8}" type="pres">
      <dgm:prSet presAssocID="{4769C101-D5E8-412E-B909-52675C29451A}" presName="node" presStyleLbl="alignAccFollowNode1" presStyleIdx="0" presStyleCnt="3" custScaleX="151426" custScaleY="79871" custLinFactNeighborX="23475" custLinFactNeighborY="83198">
        <dgm:presLayoutVars>
          <dgm:bulletEnabled val="1"/>
        </dgm:presLayoutVars>
      </dgm:prSet>
      <dgm:spPr/>
      <dgm:t>
        <a:bodyPr/>
        <a:lstStyle/>
        <a:p>
          <a:endParaRPr lang="tr-TR"/>
        </a:p>
      </dgm:t>
    </dgm:pt>
    <dgm:pt modelId="{E81C8D79-559E-41E5-87B9-3E58980E9A82}" type="pres">
      <dgm:prSet presAssocID="{684C9399-CBAA-4715-A5E8-FA98109661E7}" presName="vSp" presStyleCnt="0"/>
      <dgm:spPr/>
    </dgm:pt>
    <dgm:pt modelId="{58F5E28A-8E96-4A19-8CC8-CFCD27C864F0}" type="pres">
      <dgm:prSet presAssocID="{E69DE32B-FCCF-416B-BF38-CF8B5DF7C118}" presName="horFlow" presStyleCnt="0"/>
      <dgm:spPr/>
    </dgm:pt>
    <dgm:pt modelId="{70673A46-5659-456B-97DE-7496C80B83F1}" type="pres">
      <dgm:prSet presAssocID="{E69DE32B-FCCF-416B-BF38-CF8B5DF7C118}" presName="bigChev" presStyleLbl="node1" presStyleIdx="1" presStyleCnt="3" custScaleX="247790" custScaleY="67404" custLinFactNeighborX="-2327" custLinFactNeighborY="65109"/>
      <dgm:spPr/>
      <dgm:t>
        <a:bodyPr/>
        <a:lstStyle/>
        <a:p>
          <a:endParaRPr lang="tr-TR"/>
        </a:p>
      </dgm:t>
    </dgm:pt>
    <dgm:pt modelId="{57ECCF82-4599-40BD-B8CB-35BFD138395B}" type="pres">
      <dgm:prSet presAssocID="{83DE0AA2-5507-4B73-BADC-A394D0C0ACEC}" presName="parTrans" presStyleCnt="0"/>
      <dgm:spPr/>
    </dgm:pt>
    <dgm:pt modelId="{324EFCCC-2CF0-490D-848C-58360726E62D}" type="pres">
      <dgm:prSet presAssocID="{39147AD7-BD00-4A39-8203-49B51AF18AB5}" presName="node" presStyleLbl="alignAccFollowNode1" presStyleIdx="1" presStyleCnt="3" custScaleX="151447" custScaleY="79871" custLinFactNeighborX="33875" custLinFactNeighborY="73636">
        <dgm:presLayoutVars>
          <dgm:bulletEnabled val="1"/>
        </dgm:presLayoutVars>
      </dgm:prSet>
      <dgm:spPr/>
      <dgm:t>
        <a:bodyPr/>
        <a:lstStyle/>
        <a:p>
          <a:endParaRPr lang="tr-TR"/>
        </a:p>
      </dgm:t>
    </dgm:pt>
    <dgm:pt modelId="{03A96261-4379-4CDD-82C4-8F5A1AAD3E79}" type="pres">
      <dgm:prSet presAssocID="{E69DE32B-FCCF-416B-BF38-CF8B5DF7C118}" presName="vSp" presStyleCnt="0"/>
      <dgm:spPr/>
    </dgm:pt>
    <dgm:pt modelId="{9CFC91D4-DF61-4182-AB14-E7DA9456EFFE}" type="pres">
      <dgm:prSet presAssocID="{71E2CD41-E627-418C-8650-16F63F39BA58}" presName="horFlow" presStyleCnt="0"/>
      <dgm:spPr/>
    </dgm:pt>
    <dgm:pt modelId="{0CD2D6DB-32C0-4CDD-AE4C-F0AD1F6753BE}" type="pres">
      <dgm:prSet presAssocID="{71E2CD41-E627-418C-8650-16F63F39BA58}" presName="bigChev" presStyleLbl="node1" presStyleIdx="2" presStyleCnt="3" custScaleX="251795" custScaleY="66293" custLinFactNeighborX="31682" custLinFactNeighborY="93905"/>
      <dgm:spPr/>
      <dgm:t>
        <a:bodyPr/>
        <a:lstStyle/>
        <a:p>
          <a:endParaRPr lang="tr-TR"/>
        </a:p>
      </dgm:t>
    </dgm:pt>
    <dgm:pt modelId="{197097EB-3CB3-4321-841D-FF293AD4AAF1}" type="pres">
      <dgm:prSet presAssocID="{73519A14-7F16-4F1B-BAE0-C86A3BCAB7BD}" presName="parTrans" presStyleCnt="0"/>
      <dgm:spPr/>
    </dgm:pt>
    <dgm:pt modelId="{C96671A2-72B9-4D87-9E46-08E3EFA055B3}" type="pres">
      <dgm:prSet presAssocID="{D24FE1A0-CBA7-4323-B60B-4D1C44A665EE}" presName="node" presStyleLbl="alignAccFollowNode1" presStyleIdx="2" presStyleCnt="3" custScaleX="151447" custScaleY="79871" custLinFactNeighborX="32699" custLinFactNeighborY="63520">
        <dgm:presLayoutVars>
          <dgm:bulletEnabled val="1"/>
        </dgm:presLayoutVars>
      </dgm:prSet>
      <dgm:spPr/>
      <dgm:t>
        <a:bodyPr/>
        <a:lstStyle/>
        <a:p>
          <a:endParaRPr lang="tr-TR"/>
        </a:p>
      </dgm:t>
    </dgm:pt>
  </dgm:ptLst>
  <dgm:cxnLst>
    <dgm:cxn modelId="{8CD1ADE0-605F-469B-A35B-4A3986D2B666}" type="presOf" srcId="{684C9399-CBAA-4715-A5E8-FA98109661E7}" destId="{EA62D0F1-AE28-4126-8F35-B8749557EE4F}" srcOrd="0" destOrd="0" presId="urn:microsoft.com/office/officeart/2005/8/layout/lProcess3"/>
    <dgm:cxn modelId="{1B2EDC6F-4951-4FEB-91EF-DFD1ACA48969}" srcId="{B4AFD96D-40CA-44E1-B2FC-B11BF8C06135}" destId="{71E2CD41-E627-418C-8650-16F63F39BA58}" srcOrd="2" destOrd="0" parTransId="{6388B8B7-DA4F-4CDD-BC19-CD399127238A}" sibTransId="{0FBA3289-011C-430B-8F0A-E27C7A9856D1}"/>
    <dgm:cxn modelId="{4C1D6087-F1B7-4E50-98A8-0AF3D09DE8FC}" srcId="{E69DE32B-FCCF-416B-BF38-CF8B5DF7C118}" destId="{39147AD7-BD00-4A39-8203-49B51AF18AB5}" srcOrd="0" destOrd="0" parTransId="{83DE0AA2-5507-4B73-BADC-A394D0C0ACEC}" sibTransId="{2553DAA1-AEBD-4FE4-8A53-A78B834014EB}"/>
    <dgm:cxn modelId="{878BF6B7-CA3C-48A0-A167-50FF0DE9BAED}" type="presOf" srcId="{39147AD7-BD00-4A39-8203-49B51AF18AB5}" destId="{324EFCCC-2CF0-490D-848C-58360726E62D}" srcOrd="0" destOrd="0" presId="urn:microsoft.com/office/officeart/2005/8/layout/lProcess3"/>
    <dgm:cxn modelId="{9EBF2400-6C44-4E9B-AB4D-FDC1B2B460A0}" srcId="{71E2CD41-E627-418C-8650-16F63F39BA58}" destId="{D24FE1A0-CBA7-4323-B60B-4D1C44A665EE}" srcOrd="0" destOrd="0" parTransId="{73519A14-7F16-4F1B-BAE0-C86A3BCAB7BD}" sibTransId="{0A2D8317-6CD9-4FF0-BDAB-DFBB8FFD8AE6}"/>
    <dgm:cxn modelId="{6DFAA334-9024-4901-B8DE-896B1FD26C1A}" srcId="{B4AFD96D-40CA-44E1-B2FC-B11BF8C06135}" destId="{684C9399-CBAA-4715-A5E8-FA98109661E7}" srcOrd="0" destOrd="0" parTransId="{4330E167-2226-4AE5-973D-B3AF74A57B92}" sibTransId="{D122C098-F2EB-4E86-B13A-64548CB90212}"/>
    <dgm:cxn modelId="{97B95757-C515-42B0-A4A1-020DD4A45593}" srcId="{B4AFD96D-40CA-44E1-B2FC-B11BF8C06135}" destId="{E69DE32B-FCCF-416B-BF38-CF8B5DF7C118}" srcOrd="1" destOrd="0" parTransId="{F094E665-D551-4AB8-80DA-D18BC46271D5}" sibTransId="{7C1FB350-D8F8-4FEF-BA0A-C3380591834B}"/>
    <dgm:cxn modelId="{678708D0-F5F8-42AC-A230-7A09AA0CC75F}" srcId="{684C9399-CBAA-4715-A5E8-FA98109661E7}" destId="{4769C101-D5E8-412E-B909-52675C29451A}" srcOrd="0" destOrd="0" parTransId="{8748F759-B247-4C31-A09E-9A38A89827C1}" sibTransId="{13906A3C-AEC5-44F8-B4C9-4F1B414FB88B}"/>
    <dgm:cxn modelId="{F5ACEFAC-A1E7-4A3F-8701-0616F49A5887}" type="presOf" srcId="{71E2CD41-E627-418C-8650-16F63F39BA58}" destId="{0CD2D6DB-32C0-4CDD-AE4C-F0AD1F6753BE}" srcOrd="0" destOrd="0" presId="urn:microsoft.com/office/officeart/2005/8/layout/lProcess3"/>
    <dgm:cxn modelId="{2D0CE032-9748-448A-873F-2F4B6F61822E}" type="presOf" srcId="{4769C101-D5E8-412E-B909-52675C29451A}" destId="{5CF1C041-09C7-4B31-8D9D-4789FF8225A8}" srcOrd="0" destOrd="0" presId="urn:microsoft.com/office/officeart/2005/8/layout/lProcess3"/>
    <dgm:cxn modelId="{B4987CE0-C33B-43AA-ACA9-E9AAAB2C3BEA}" type="presOf" srcId="{B4AFD96D-40CA-44E1-B2FC-B11BF8C06135}" destId="{C23D125C-E217-40A6-86B1-BC6B6D566CA9}" srcOrd="0" destOrd="0" presId="urn:microsoft.com/office/officeart/2005/8/layout/lProcess3"/>
    <dgm:cxn modelId="{5EEE38CB-D676-45CF-9F35-EC3E8194ADE7}" type="presOf" srcId="{E69DE32B-FCCF-416B-BF38-CF8B5DF7C118}" destId="{70673A46-5659-456B-97DE-7496C80B83F1}" srcOrd="0" destOrd="0" presId="urn:microsoft.com/office/officeart/2005/8/layout/lProcess3"/>
    <dgm:cxn modelId="{F5BEBA8F-E784-4A17-943B-307EB7DC2B6B}" type="presOf" srcId="{D24FE1A0-CBA7-4323-B60B-4D1C44A665EE}" destId="{C96671A2-72B9-4D87-9E46-08E3EFA055B3}" srcOrd="0" destOrd="0" presId="urn:microsoft.com/office/officeart/2005/8/layout/lProcess3"/>
    <dgm:cxn modelId="{007B91CF-6A8A-4206-ABC8-052D3671C627}" type="presParOf" srcId="{C23D125C-E217-40A6-86B1-BC6B6D566CA9}" destId="{1C38CCD7-8D30-4F6B-A29E-3A8695A4B27D}" srcOrd="0" destOrd="0" presId="urn:microsoft.com/office/officeart/2005/8/layout/lProcess3"/>
    <dgm:cxn modelId="{39883D08-ECE7-4B02-A810-0E098A180E95}" type="presParOf" srcId="{1C38CCD7-8D30-4F6B-A29E-3A8695A4B27D}" destId="{EA62D0F1-AE28-4126-8F35-B8749557EE4F}" srcOrd="0" destOrd="0" presId="urn:microsoft.com/office/officeart/2005/8/layout/lProcess3"/>
    <dgm:cxn modelId="{EB9ADFC9-8732-46D4-B58E-8F422F64B74A}" type="presParOf" srcId="{1C38CCD7-8D30-4F6B-A29E-3A8695A4B27D}" destId="{08EA4064-9D9C-4BEB-8A50-34B8C65D1863}" srcOrd="1" destOrd="0" presId="urn:microsoft.com/office/officeart/2005/8/layout/lProcess3"/>
    <dgm:cxn modelId="{FBD35B7B-A7DC-407D-A4C3-5CBE2E614271}" type="presParOf" srcId="{1C38CCD7-8D30-4F6B-A29E-3A8695A4B27D}" destId="{5CF1C041-09C7-4B31-8D9D-4789FF8225A8}" srcOrd="2" destOrd="0" presId="urn:microsoft.com/office/officeart/2005/8/layout/lProcess3"/>
    <dgm:cxn modelId="{BC1FE891-D4CA-4736-A680-F86213BCDAF4}" type="presParOf" srcId="{C23D125C-E217-40A6-86B1-BC6B6D566CA9}" destId="{E81C8D79-559E-41E5-87B9-3E58980E9A82}" srcOrd="1" destOrd="0" presId="urn:microsoft.com/office/officeart/2005/8/layout/lProcess3"/>
    <dgm:cxn modelId="{CBBD80D9-A348-4398-B361-7D23D17F6E01}" type="presParOf" srcId="{C23D125C-E217-40A6-86B1-BC6B6D566CA9}" destId="{58F5E28A-8E96-4A19-8CC8-CFCD27C864F0}" srcOrd="2" destOrd="0" presId="urn:microsoft.com/office/officeart/2005/8/layout/lProcess3"/>
    <dgm:cxn modelId="{6F427237-022B-4B97-8985-05BB553A11DB}" type="presParOf" srcId="{58F5E28A-8E96-4A19-8CC8-CFCD27C864F0}" destId="{70673A46-5659-456B-97DE-7496C80B83F1}" srcOrd="0" destOrd="0" presId="urn:microsoft.com/office/officeart/2005/8/layout/lProcess3"/>
    <dgm:cxn modelId="{F66EF30E-94AF-45AE-9B0F-AC224EB4E0F1}" type="presParOf" srcId="{58F5E28A-8E96-4A19-8CC8-CFCD27C864F0}" destId="{57ECCF82-4599-40BD-B8CB-35BFD138395B}" srcOrd="1" destOrd="0" presId="urn:microsoft.com/office/officeart/2005/8/layout/lProcess3"/>
    <dgm:cxn modelId="{51DD0183-B525-40D0-A409-F5D00DB0C08E}" type="presParOf" srcId="{58F5E28A-8E96-4A19-8CC8-CFCD27C864F0}" destId="{324EFCCC-2CF0-490D-848C-58360726E62D}" srcOrd="2" destOrd="0" presId="urn:microsoft.com/office/officeart/2005/8/layout/lProcess3"/>
    <dgm:cxn modelId="{DDC5428B-3DFE-4CE1-A088-82D7D9FD9834}" type="presParOf" srcId="{C23D125C-E217-40A6-86B1-BC6B6D566CA9}" destId="{03A96261-4379-4CDD-82C4-8F5A1AAD3E79}" srcOrd="3" destOrd="0" presId="urn:microsoft.com/office/officeart/2005/8/layout/lProcess3"/>
    <dgm:cxn modelId="{B3E7B8D2-3D31-4EE6-9039-AEA92A2F6C78}" type="presParOf" srcId="{C23D125C-E217-40A6-86B1-BC6B6D566CA9}" destId="{9CFC91D4-DF61-4182-AB14-E7DA9456EFFE}" srcOrd="4" destOrd="0" presId="urn:microsoft.com/office/officeart/2005/8/layout/lProcess3"/>
    <dgm:cxn modelId="{1D360B51-2FEE-4E7E-A368-9C7376576FE1}" type="presParOf" srcId="{9CFC91D4-DF61-4182-AB14-E7DA9456EFFE}" destId="{0CD2D6DB-32C0-4CDD-AE4C-F0AD1F6753BE}" srcOrd="0" destOrd="0" presId="urn:microsoft.com/office/officeart/2005/8/layout/lProcess3"/>
    <dgm:cxn modelId="{30D029A3-F72A-4B1B-A8C7-2BB844317211}" type="presParOf" srcId="{9CFC91D4-DF61-4182-AB14-E7DA9456EFFE}" destId="{197097EB-3CB3-4321-841D-FF293AD4AAF1}" srcOrd="1" destOrd="0" presId="urn:microsoft.com/office/officeart/2005/8/layout/lProcess3"/>
    <dgm:cxn modelId="{97D312DA-9072-4A1C-B93D-0E8F52048BE9}" type="presParOf" srcId="{9CFC91D4-DF61-4182-AB14-E7DA9456EFFE}" destId="{C96671A2-72B9-4D87-9E46-08E3EFA055B3}" srcOrd="2" destOrd="0" presId="urn:microsoft.com/office/officeart/2005/8/layout/lProcess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5.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40050" cy="496888"/>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tr-TR"/>
          </a:p>
        </p:txBody>
      </p:sp>
      <p:sp>
        <p:nvSpPr>
          <p:cNvPr id="3" name="Veri Yer Tutucusu 2"/>
          <p:cNvSpPr>
            <a:spLocks noGrp="1"/>
          </p:cNvSpPr>
          <p:nvPr>
            <p:ph type="dt" sz="quarter" idx="1"/>
          </p:nvPr>
        </p:nvSpPr>
        <p:spPr>
          <a:xfrm>
            <a:off x="3843338" y="0"/>
            <a:ext cx="2940050" cy="496888"/>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9585934F-3993-431D-B8EB-1E4D6124E2A7}" type="datetimeFigureOut">
              <a:rPr lang="tr-TR"/>
              <a:pPr>
                <a:defRPr/>
              </a:pPr>
              <a:t>25.10.2018</a:t>
            </a:fld>
            <a:endParaRPr lang="tr-TR"/>
          </a:p>
        </p:txBody>
      </p:sp>
      <p:sp>
        <p:nvSpPr>
          <p:cNvPr id="4" name="Altbilgi Yer Tutucusu 3"/>
          <p:cNvSpPr>
            <a:spLocks noGrp="1"/>
          </p:cNvSpPr>
          <p:nvPr>
            <p:ph type="ftr" sz="quarter" idx="2"/>
          </p:nvPr>
        </p:nvSpPr>
        <p:spPr>
          <a:xfrm>
            <a:off x="0" y="9409113"/>
            <a:ext cx="2940050" cy="496887"/>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tr-TR"/>
          </a:p>
        </p:txBody>
      </p:sp>
      <p:sp>
        <p:nvSpPr>
          <p:cNvPr id="5" name="Slayt Numarası Yer Tutucusu 4"/>
          <p:cNvSpPr>
            <a:spLocks noGrp="1"/>
          </p:cNvSpPr>
          <p:nvPr>
            <p:ph type="sldNum" sz="quarter" idx="3"/>
          </p:nvPr>
        </p:nvSpPr>
        <p:spPr>
          <a:xfrm>
            <a:off x="3843338" y="9409113"/>
            <a:ext cx="2940050" cy="496887"/>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E415050E-6233-41E8-9F8C-99153FC38B25}" type="slidenum">
              <a:rPr lang="tr-TR"/>
              <a:pPr>
                <a:defRPr/>
              </a:pPr>
              <a:t>‹#›</a:t>
            </a:fld>
            <a:endParaRPr lang="tr-TR"/>
          </a:p>
        </p:txBody>
      </p:sp>
    </p:spTree>
    <p:extLst>
      <p:ext uri="{BB962C8B-B14F-4D97-AF65-F5344CB8AC3E}">
        <p14:creationId xmlns:p14="http://schemas.microsoft.com/office/powerpoint/2010/main" xmlns="" val="39316188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40050" cy="4953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tr-TR"/>
          </a:p>
        </p:txBody>
      </p:sp>
      <p:sp>
        <p:nvSpPr>
          <p:cNvPr id="3" name="Veri Yer Tutucusu 2"/>
          <p:cNvSpPr>
            <a:spLocks noGrp="1"/>
          </p:cNvSpPr>
          <p:nvPr>
            <p:ph type="dt" idx="1"/>
          </p:nvPr>
        </p:nvSpPr>
        <p:spPr>
          <a:xfrm>
            <a:off x="3843338" y="0"/>
            <a:ext cx="2940050" cy="4953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872BB728-5957-47AB-A33B-4C348D6F8900}" type="datetimeFigureOut">
              <a:rPr lang="tr-TR"/>
              <a:pPr>
                <a:defRPr/>
              </a:pPr>
              <a:t>25.10.2018</a:t>
            </a:fld>
            <a:endParaRPr lang="tr-TR"/>
          </a:p>
        </p:txBody>
      </p:sp>
      <p:sp>
        <p:nvSpPr>
          <p:cNvPr id="4" name="Slayt Görüntüsü Yer Tutucusu 3"/>
          <p:cNvSpPr>
            <a:spLocks noGrp="1" noRot="1" noChangeAspect="1"/>
          </p:cNvSpPr>
          <p:nvPr>
            <p:ph type="sldImg" idx="2"/>
          </p:nvPr>
        </p:nvSpPr>
        <p:spPr>
          <a:xfrm>
            <a:off x="90488" y="742950"/>
            <a:ext cx="6604000" cy="3714750"/>
          </a:xfrm>
          <a:prstGeom prst="rect">
            <a:avLst/>
          </a:prstGeom>
          <a:noFill/>
          <a:ln w="12700">
            <a:solidFill>
              <a:prstClr val="black"/>
            </a:solidFill>
          </a:ln>
        </p:spPr>
        <p:txBody>
          <a:bodyPr vert="horz" lIns="91440" tIns="45720" rIns="91440" bIns="45720" rtlCol="0" anchor="ctr"/>
          <a:lstStyle/>
          <a:p>
            <a:pPr lvl="0"/>
            <a:endParaRPr lang="tr-TR" noProof="0"/>
          </a:p>
        </p:txBody>
      </p:sp>
      <p:sp>
        <p:nvSpPr>
          <p:cNvPr id="5" name="Not Yer Tutucusu 4"/>
          <p:cNvSpPr>
            <a:spLocks noGrp="1"/>
          </p:cNvSpPr>
          <p:nvPr>
            <p:ph type="body" sz="quarter" idx="3"/>
          </p:nvPr>
        </p:nvSpPr>
        <p:spPr>
          <a:xfrm>
            <a:off x="677863" y="4705350"/>
            <a:ext cx="5429250" cy="4457700"/>
          </a:xfrm>
          <a:prstGeom prst="rect">
            <a:avLst/>
          </a:prstGeom>
        </p:spPr>
        <p:txBody>
          <a:bodyPr vert="horz" lIns="91440" tIns="45720" rIns="91440" bIns="45720" rtlCol="0"/>
          <a:lstStyle/>
          <a:p>
            <a:pPr lvl="0"/>
            <a:r>
              <a:rPr lang="tr-TR" noProof="0" smtClean="0"/>
              <a:t>Asıl metin stillerini düzenlemek için tıklatın</a:t>
            </a:r>
          </a:p>
          <a:p>
            <a:pPr lvl="1"/>
            <a:r>
              <a:rPr lang="tr-TR" noProof="0" smtClean="0"/>
              <a:t>İkinci düzey</a:t>
            </a:r>
          </a:p>
          <a:p>
            <a:pPr lvl="2"/>
            <a:r>
              <a:rPr lang="tr-TR" noProof="0" smtClean="0"/>
              <a:t>Üçüncü düzey</a:t>
            </a:r>
          </a:p>
          <a:p>
            <a:pPr lvl="3"/>
            <a:r>
              <a:rPr lang="tr-TR" noProof="0" smtClean="0"/>
              <a:t>Dördüncü düzey</a:t>
            </a:r>
          </a:p>
          <a:p>
            <a:pPr lvl="4"/>
            <a:r>
              <a:rPr lang="tr-TR" noProof="0" smtClean="0"/>
              <a:t>Beşinci düzey</a:t>
            </a:r>
            <a:endParaRPr lang="tr-TR" noProof="0"/>
          </a:p>
        </p:txBody>
      </p:sp>
      <p:sp>
        <p:nvSpPr>
          <p:cNvPr id="6" name="Altbilgi Yer Tutucusu 5"/>
          <p:cNvSpPr>
            <a:spLocks noGrp="1"/>
          </p:cNvSpPr>
          <p:nvPr>
            <p:ph type="ftr" sz="quarter" idx="4"/>
          </p:nvPr>
        </p:nvSpPr>
        <p:spPr>
          <a:xfrm>
            <a:off x="0" y="9409113"/>
            <a:ext cx="2940050" cy="4953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tr-TR"/>
          </a:p>
        </p:txBody>
      </p:sp>
      <p:sp>
        <p:nvSpPr>
          <p:cNvPr id="7" name="Slayt Numarası Yer Tutucusu 6"/>
          <p:cNvSpPr>
            <a:spLocks noGrp="1"/>
          </p:cNvSpPr>
          <p:nvPr>
            <p:ph type="sldNum" sz="quarter" idx="5"/>
          </p:nvPr>
        </p:nvSpPr>
        <p:spPr>
          <a:xfrm>
            <a:off x="3843338" y="9409113"/>
            <a:ext cx="2940050" cy="4953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18968426-CA8E-48DF-B4A9-2DDC958B557F}" type="slidenum">
              <a:rPr lang="tr-TR"/>
              <a:pPr>
                <a:defRPr/>
              </a:pPr>
              <a:t>‹#›</a:t>
            </a:fld>
            <a:endParaRPr lang="tr-TR"/>
          </a:p>
        </p:txBody>
      </p:sp>
    </p:spTree>
    <p:extLst>
      <p:ext uri="{BB962C8B-B14F-4D97-AF65-F5344CB8AC3E}">
        <p14:creationId xmlns:p14="http://schemas.microsoft.com/office/powerpoint/2010/main" xmlns="" val="27434690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b="1" dirty="0" smtClean="0">
                <a:solidFill>
                  <a:srgbClr val="000000"/>
                </a:solidFill>
                <a:effectLst/>
                <a:latin typeface="Times New Roman"/>
                <a:ea typeface="Times New Roman"/>
              </a:rPr>
              <a:t>“Her birey 18 yaşına kadar çocuk olarak kabul edilir. Her çocuk vazgeçilmez haklara sahiptir. Çocuk hakları her çocuğun onurlu, saygın, eşit ve hak dâhilinde bir yaşam sürmesini sağlayan, koruyan ve güvence altına alan insan haklarıdır” </a:t>
            </a:r>
            <a:endParaRPr lang="tr-TR" dirty="0"/>
          </a:p>
        </p:txBody>
      </p:sp>
      <p:sp>
        <p:nvSpPr>
          <p:cNvPr id="4" name="Slayt Numarası Yer Tutucusu 3"/>
          <p:cNvSpPr>
            <a:spLocks noGrp="1"/>
          </p:cNvSpPr>
          <p:nvPr>
            <p:ph type="sldNum" sz="quarter" idx="10"/>
          </p:nvPr>
        </p:nvSpPr>
        <p:spPr/>
        <p:txBody>
          <a:bodyPr/>
          <a:lstStyle/>
          <a:p>
            <a:pPr>
              <a:defRPr/>
            </a:pPr>
            <a:fld id="{18968426-CA8E-48DF-B4A9-2DDC958B557F}" type="slidenum">
              <a:rPr lang="tr-TR" smtClean="0"/>
              <a:pPr>
                <a:defRPr/>
              </a:pPr>
              <a:t>3</a:t>
            </a:fld>
            <a:endParaRPr lang="tr-TR"/>
          </a:p>
        </p:txBody>
      </p:sp>
    </p:spTree>
    <p:extLst>
      <p:ext uri="{BB962C8B-B14F-4D97-AF65-F5344CB8AC3E}">
        <p14:creationId xmlns:p14="http://schemas.microsoft.com/office/powerpoint/2010/main" xmlns="" val="4338275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84995" name="Not Yer Tutucusu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tr-TR" altLang="tr-TR" smtClean="0"/>
          </a:p>
        </p:txBody>
      </p:sp>
      <p:sp>
        <p:nvSpPr>
          <p:cNvPr id="4" name="Slayt Numarası Yer Tutucusu 3"/>
          <p:cNvSpPr>
            <a:spLocks noGrp="1"/>
          </p:cNvSpPr>
          <p:nvPr>
            <p:ph type="sldNum" sz="quarter" idx="5"/>
          </p:nvPr>
        </p:nvSpPr>
        <p:spPr/>
        <p:txBody>
          <a:bodyPr/>
          <a:lstStyle/>
          <a:p>
            <a:pPr>
              <a:defRPr/>
            </a:pPr>
            <a:fld id="{B758E435-36FB-4EEB-BC65-0AFF3535A8DD}" type="slidenum">
              <a:rPr lang="tr-TR" smtClean="0"/>
              <a:pPr>
                <a:defRPr/>
              </a:pPr>
              <a:t>20</a:t>
            </a:fld>
            <a:endParaRPr lang="tr-T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86019" name="2 Not Yer Tutucusu"/>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tr-TR" altLang="tr-TR" b="1" dirty="0" smtClean="0"/>
              <a:t>FİZİKSEL İSTİSMAR</a:t>
            </a:r>
            <a:endParaRPr lang="tr-TR" altLang="tr-TR" dirty="0" smtClean="0"/>
          </a:p>
          <a:p>
            <a:r>
              <a:rPr lang="tr-TR" altLang="tr-TR" b="1" dirty="0" smtClean="0"/>
              <a:t>Çocuğun fiziksel istismarı; bedeninde ve ruhunda, onarılması güç yaralar ve sakatlıklar bırakabilen önemli bir sağlık sorunudur.</a:t>
            </a:r>
            <a:endParaRPr lang="tr-TR" altLang="tr-TR" dirty="0" smtClean="0"/>
          </a:p>
          <a:p>
            <a:r>
              <a:rPr lang="tr-TR" altLang="tr-TR" b="1" dirty="0" smtClean="0"/>
              <a:t> </a:t>
            </a:r>
            <a:endParaRPr lang="tr-TR" altLang="tr-TR" dirty="0" smtClean="0"/>
          </a:p>
          <a:p>
            <a:r>
              <a:rPr lang="tr-TR" altLang="tr-TR" b="1" u="sng" dirty="0" smtClean="0"/>
              <a:t>Fiziksel İstismar Durumları:</a:t>
            </a:r>
            <a:endParaRPr lang="tr-TR" altLang="tr-TR" dirty="0" smtClean="0"/>
          </a:p>
          <a:p>
            <a:r>
              <a:rPr lang="tr-TR" altLang="tr-TR" dirty="0" smtClean="0"/>
              <a:t>Aç bırakmak</a:t>
            </a:r>
          </a:p>
          <a:p>
            <a:r>
              <a:rPr lang="tr-TR" altLang="tr-TR" dirty="0" smtClean="0"/>
              <a:t>Dövmek, kesmek, yakmak, yaralamak, sarsmak, ısırmak, saç kaybı vb.</a:t>
            </a:r>
          </a:p>
          <a:p>
            <a:r>
              <a:rPr lang="tr-TR" altLang="tr-TR" dirty="0" smtClean="0"/>
              <a:t>Evden kovmak,  </a:t>
            </a:r>
          </a:p>
          <a:p>
            <a:endParaRPr lang="tr-TR" altLang="tr-TR" dirty="0" smtClean="0"/>
          </a:p>
        </p:txBody>
      </p:sp>
      <p:sp>
        <p:nvSpPr>
          <p:cNvPr id="4" name="3 Slayt Numarası Yer Tutucusu"/>
          <p:cNvSpPr>
            <a:spLocks noGrp="1"/>
          </p:cNvSpPr>
          <p:nvPr>
            <p:ph type="sldNum" sz="quarter" idx="5"/>
          </p:nvPr>
        </p:nvSpPr>
        <p:spPr/>
        <p:txBody>
          <a:bodyPr/>
          <a:lstStyle/>
          <a:p>
            <a:pPr>
              <a:defRPr/>
            </a:pPr>
            <a:fld id="{7F892B4E-9117-4A27-898A-7DA6944237FD}" type="slidenum">
              <a:rPr lang="tr-TR" smtClean="0"/>
              <a:pPr>
                <a:defRPr/>
              </a:pPr>
              <a:t>21</a:t>
            </a:fld>
            <a:endParaRPr lang="tr-T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87043" name="2 Not Yer Tutucusu"/>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tr-TR" altLang="tr-TR" b="1" dirty="0" smtClean="0"/>
              <a:t>DUYGUSAL İSTİSMAR</a:t>
            </a:r>
            <a:endParaRPr lang="tr-TR" altLang="tr-TR" dirty="0" smtClean="0"/>
          </a:p>
          <a:p>
            <a:r>
              <a:rPr lang="tr-TR" altLang="tr-TR" b="1" dirty="0" smtClean="0"/>
              <a:t>Çocuğun duygusal istismarı; çocuğun gereksinim duyduğu ilgi,  sevgi ve bakımdan yoksun bırakılarak psikolojik hasara uğratılması; çocuğa sürekli olarak, tekrarlayıcı ve uygunsuz bir biçimde karşılık verme ve tepki göstermedir. Tanımlanması en zor ancak en sık gerçekleşen istismar türüdür. Belirtileri hemen hemen görülmeyebilir. Uzun vadede ortaya çıkar.</a:t>
            </a:r>
            <a:endParaRPr lang="tr-TR" altLang="tr-TR" dirty="0" smtClean="0"/>
          </a:p>
          <a:p>
            <a:r>
              <a:rPr lang="tr-TR" altLang="tr-TR" b="1" dirty="0" smtClean="0"/>
              <a:t> </a:t>
            </a:r>
            <a:endParaRPr lang="tr-TR" altLang="tr-TR" dirty="0" smtClean="0"/>
          </a:p>
          <a:p>
            <a:r>
              <a:rPr lang="tr-TR" altLang="tr-TR" b="1" u="sng" dirty="0" smtClean="0"/>
              <a:t>Duygusal İstismar Durumları:</a:t>
            </a:r>
            <a:endParaRPr lang="tr-TR" altLang="tr-TR" dirty="0" smtClean="0"/>
          </a:p>
          <a:p>
            <a:r>
              <a:rPr lang="tr-TR" altLang="tr-TR" dirty="0" smtClean="0"/>
              <a:t>Aşağılama, hakaret etme, başkalarının yanında küçük düşürme</a:t>
            </a:r>
          </a:p>
          <a:p>
            <a:r>
              <a:rPr lang="tr-TR" altLang="tr-TR" dirty="0" smtClean="0"/>
              <a:t>Tehdit etme, korkutma, suç ve/veya şiddete yönetme, evden kovma</a:t>
            </a:r>
          </a:p>
          <a:p>
            <a:r>
              <a:rPr lang="tr-TR" altLang="tr-TR" dirty="0" smtClean="0"/>
              <a:t>Aile içi şiddete tanık etme</a:t>
            </a:r>
          </a:p>
          <a:p>
            <a:r>
              <a:rPr lang="tr-TR" altLang="tr-TR" dirty="0" smtClean="0"/>
              <a:t>Aşırı hoş görü veya aşırı korumacı ebeveyn tutumu</a:t>
            </a:r>
          </a:p>
          <a:p>
            <a:r>
              <a:rPr lang="tr-TR" altLang="tr-TR" dirty="0" smtClean="0"/>
              <a:t>Sevgiden yoksun bırakma, dışlama, görmezden gelme</a:t>
            </a:r>
          </a:p>
          <a:p>
            <a:r>
              <a:rPr lang="tr-TR" altLang="tr-TR" dirty="0" smtClean="0"/>
              <a:t>Çocuğun gelişim düzeyi ve yeteneklerinin üzerinde beklentiye sahip olma</a:t>
            </a:r>
          </a:p>
          <a:p>
            <a:r>
              <a:rPr lang="tr-TR" altLang="tr-TR" dirty="0" smtClean="0"/>
              <a:t>Evden kovma</a:t>
            </a:r>
          </a:p>
        </p:txBody>
      </p:sp>
      <p:sp>
        <p:nvSpPr>
          <p:cNvPr id="4" name="3 Slayt Numarası Yer Tutucusu"/>
          <p:cNvSpPr>
            <a:spLocks noGrp="1"/>
          </p:cNvSpPr>
          <p:nvPr>
            <p:ph type="sldNum" sz="quarter" idx="5"/>
          </p:nvPr>
        </p:nvSpPr>
        <p:spPr/>
        <p:txBody>
          <a:bodyPr/>
          <a:lstStyle/>
          <a:p>
            <a:pPr>
              <a:defRPr/>
            </a:pPr>
            <a:fld id="{D2783708-7441-4804-B6CD-875A1C0989AA}" type="slidenum">
              <a:rPr lang="tr-TR" smtClean="0"/>
              <a:pPr>
                <a:defRPr/>
              </a:pPr>
              <a:t>22</a:t>
            </a:fld>
            <a:endParaRPr lang="tr-T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84995" name="Not Yer Tutucusu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tr-TR" altLang="tr-TR" smtClean="0"/>
          </a:p>
        </p:txBody>
      </p:sp>
      <p:sp>
        <p:nvSpPr>
          <p:cNvPr id="4" name="Slayt Numarası Yer Tutucusu 3"/>
          <p:cNvSpPr>
            <a:spLocks noGrp="1"/>
          </p:cNvSpPr>
          <p:nvPr>
            <p:ph type="sldNum" sz="quarter" idx="5"/>
          </p:nvPr>
        </p:nvSpPr>
        <p:spPr/>
        <p:txBody>
          <a:bodyPr/>
          <a:lstStyle/>
          <a:p>
            <a:pPr>
              <a:defRPr/>
            </a:pPr>
            <a:fld id="{B758E435-36FB-4EEB-BC65-0AFF3535A8DD}" type="slidenum">
              <a:rPr lang="tr-TR" smtClean="0"/>
              <a:pPr>
                <a:defRPr/>
              </a:pPr>
              <a:t>23</a:t>
            </a:fld>
            <a:endParaRPr lang="tr-T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89091" name="2 Not Yer Tutucusu"/>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tr-TR" altLang="tr-TR" b="1" dirty="0" smtClean="0"/>
              <a:t>ÇOCUĞUN EKONOMİK İSTİSMARI</a:t>
            </a:r>
            <a:endParaRPr lang="tr-TR" altLang="tr-TR" dirty="0" smtClean="0"/>
          </a:p>
          <a:p>
            <a:r>
              <a:rPr lang="tr-TR" altLang="tr-TR" b="1" dirty="0" smtClean="0"/>
              <a:t>Ekonomik istismar; çocuğun, gelişimini engelleyici ve haklarını ihlal edici işlerde ya da düşük ücretli iş gücü olarak emeğinin kötüye kullanılması ekonomik istismar olarak tanımlanmaktadır.</a:t>
            </a:r>
            <a:endParaRPr lang="tr-TR" altLang="tr-TR" dirty="0" smtClean="0"/>
          </a:p>
          <a:p>
            <a:r>
              <a:rPr lang="tr-TR" altLang="tr-TR" b="1" dirty="0" smtClean="0"/>
              <a:t> </a:t>
            </a:r>
            <a:endParaRPr lang="tr-TR" altLang="tr-TR" dirty="0" smtClean="0"/>
          </a:p>
          <a:p>
            <a:r>
              <a:rPr lang="tr-TR" altLang="tr-TR" b="1" u="sng" dirty="0" smtClean="0"/>
              <a:t>Ekonomik İstismar Durumları:</a:t>
            </a:r>
            <a:endParaRPr lang="tr-TR" altLang="tr-TR" dirty="0" smtClean="0"/>
          </a:p>
          <a:p>
            <a:r>
              <a:rPr lang="tr-TR" altLang="tr-TR" dirty="0" smtClean="0"/>
              <a:t> </a:t>
            </a:r>
          </a:p>
          <a:p>
            <a:r>
              <a:rPr lang="tr-TR" altLang="tr-TR" dirty="0" smtClean="0"/>
              <a:t>Çocuğun; uygun olmayan ortamlarda düşük ücretle, kanunlara uygun olmayan şekilde çalıştırılması</a:t>
            </a:r>
          </a:p>
          <a:p>
            <a:r>
              <a:rPr lang="tr-TR" altLang="tr-TR" dirty="0" smtClean="0"/>
              <a:t>Çocuğun kaçırılarak fuhuş, hırsızlık, dilencilik vb. suçlarda çalıştırılması veya organ mafyasına verilmesi</a:t>
            </a:r>
          </a:p>
          <a:p>
            <a:r>
              <a:rPr lang="tr-TR" altLang="tr-TR" dirty="0" smtClean="0"/>
              <a:t>Çocuğun para karşılığında evlatlık verilmesi, erken yaşta evlendirilmesi vb. şekillerde satılması</a:t>
            </a:r>
          </a:p>
        </p:txBody>
      </p:sp>
      <p:sp>
        <p:nvSpPr>
          <p:cNvPr id="4" name="3 Slayt Numarası Yer Tutucusu"/>
          <p:cNvSpPr>
            <a:spLocks noGrp="1"/>
          </p:cNvSpPr>
          <p:nvPr>
            <p:ph type="sldNum" sz="quarter" idx="5"/>
          </p:nvPr>
        </p:nvSpPr>
        <p:spPr/>
        <p:txBody>
          <a:bodyPr/>
          <a:lstStyle/>
          <a:p>
            <a:pPr>
              <a:defRPr/>
            </a:pPr>
            <a:fld id="{5F1C62EB-B6D5-4E96-9CC7-842EAC262621}" type="slidenum">
              <a:rPr lang="tr-TR" smtClean="0"/>
              <a:pPr>
                <a:defRPr/>
              </a:pPr>
              <a:t>24</a:t>
            </a:fld>
            <a:endParaRPr lang="tr-T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90115" name="2 Not Yer Tutucusu"/>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tr-TR" altLang="tr-TR" b="1" dirty="0" smtClean="0"/>
              <a:t>ÇOCUĞUN CİNSEL İSTİSMARI</a:t>
            </a:r>
            <a:endParaRPr lang="tr-TR" altLang="tr-TR" dirty="0" smtClean="0"/>
          </a:p>
          <a:p>
            <a:r>
              <a:rPr lang="tr-TR" altLang="tr-TR" b="1" dirty="0" smtClean="0"/>
              <a:t>Cinsel istismar; Çocuğun kendisinden büyük veya akranları tarafından cinsel haz amacıyla zorla ya da ikna edilerek cinsel etkileşime maruz bırakılmasıdır.</a:t>
            </a:r>
            <a:endParaRPr lang="tr-TR" altLang="tr-TR" dirty="0" smtClean="0"/>
          </a:p>
          <a:p>
            <a:r>
              <a:rPr lang="tr-TR" altLang="tr-TR" dirty="0" smtClean="0"/>
              <a:t> </a:t>
            </a:r>
          </a:p>
          <a:p>
            <a:r>
              <a:rPr lang="tr-TR" altLang="tr-TR" u="sng" dirty="0" smtClean="0"/>
              <a:t>DİĞER İSTİSMAR TÜRLERİNE GÖRE DAHA KARMAŞIK, TEŞHİSİ DAHA KOLAY ANCAK ORTAYA ÇIKARILMASI VE DOĞRULANMASI ZOR BİR İSTİSMAR TÜRÜDÜR.</a:t>
            </a:r>
            <a:endParaRPr lang="tr-TR" altLang="tr-TR" dirty="0" smtClean="0"/>
          </a:p>
          <a:p>
            <a:r>
              <a:rPr lang="tr-TR" altLang="tr-TR" b="1" dirty="0" smtClean="0"/>
              <a:t> </a:t>
            </a:r>
            <a:endParaRPr lang="tr-TR" altLang="tr-TR" dirty="0" smtClean="0"/>
          </a:p>
          <a:p>
            <a:r>
              <a:rPr lang="tr-TR" altLang="tr-TR" b="1" u="sng" dirty="0" smtClean="0"/>
              <a:t>Cinsel İstismar Durumları:</a:t>
            </a:r>
            <a:endParaRPr lang="tr-TR" altLang="tr-TR" dirty="0" smtClean="0"/>
          </a:p>
          <a:p>
            <a:r>
              <a:rPr lang="tr-TR" altLang="tr-TR" b="1" dirty="0" smtClean="0"/>
              <a:t> </a:t>
            </a:r>
            <a:endParaRPr lang="tr-TR" altLang="tr-TR" dirty="0" smtClean="0"/>
          </a:p>
          <a:p>
            <a:r>
              <a:rPr lang="tr-TR" altLang="tr-TR" dirty="0" smtClean="0"/>
              <a:t>Cinsel haz almak amacıyla dokunmak veya sarılmak, </a:t>
            </a:r>
          </a:p>
          <a:p>
            <a:r>
              <a:rPr lang="tr-TR" altLang="tr-TR" dirty="0" smtClean="0"/>
              <a:t>Cinsel içerikli konuşma yapmak, </a:t>
            </a:r>
          </a:p>
          <a:p>
            <a:r>
              <a:rPr lang="tr-TR" altLang="tr-TR" dirty="0" smtClean="0"/>
              <a:t>Cinsel içerikli resim veya film göstermek vb. davranışlar</a:t>
            </a:r>
          </a:p>
          <a:p>
            <a:r>
              <a:rPr lang="tr-TR" altLang="tr-TR" dirty="0" smtClean="0"/>
              <a:t>Teşhircilik</a:t>
            </a:r>
          </a:p>
          <a:p>
            <a:r>
              <a:rPr lang="tr-TR" altLang="tr-TR" dirty="0" smtClean="0"/>
              <a:t>Dokunma yada kendisine dokunmaya zorlama vb.</a:t>
            </a:r>
          </a:p>
        </p:txBody>
      </p:sp>
      <p:sp>
        <p:nvSpPr>
          <p:cNvPr id="4" name="3 Slayt Numarası Yer Tutucusu"/>
          <p:cNvSpPr>
            <a:spLocks noGrp="1"/>
          </p:cNvSpPr>
          <p:nvPr>
            <p:ph type="sldNum" sz="quarter" idx="5"/>
          </p:nvPr>
        </p:nvSpPr>
        <p:spPr/>
        <p:txBody>
          <a:bodyPr/>
          <a:lstStyle/>
          <a:p>
            <a:pPr>
              <a:defRPr/>
            </a:pPr>
            <a:fld id="{8213E830-6F25-4913-B609-332C155B6E1E}" type="slidenum">
              <a:rPr lang="tr-TR" smtClean="0"/>
              <a:pPr>
                <a:defRPr/>
              </a:pPr>
              <a:t>25</a:t>
            </a:fld>
            <a:endParaRPr lang="tr-T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indent="449580" algn="just">
              <a:lnSpc>
                <a:spcPct val="115000"/>
              </a:lnSpc>
              <a:spcAft>
                <a:spcPts val="0"/>
              </a:spcAft>
            </a:pPr>
            <a:r>
              <a:rPr lang="tr-TR" sz="1200" b="1" dirty="0" smtClean="0">
                <a:effectLst/>
                <a:latin typeface="Times New Roman"/>
                <a:ea typeface="Times New Roman"/>
                <a:cs typeface="Times New Roman"/>
              </a:rPr>
              <a:t>“Hayır. Serdar’ın anlattığı olay ile yaralanma şekilleri tutarlı görünmektedir. Ayrıca velisinden alınan bilgiler de olayı doğrular niteliktedir.  Bunların ışığında burada bir istismardan söz etmek çok doğru olmaz.”</a:t>
            </a:r>
            <a:endParaRPr lang="tr-TR" sz="1100" dirty="0" smtClean="0">
              <a:effectLst/>
              <a:latin typeface="+mn-lt"/>
              <a:ea typeface="Times New Roman"/>
              <a:cs typeface="Times New Roman"/>
            </a:endParaRPr>
          </a:p>
          <a:p>
            <a:endParaRPr lang="tr-TR" dirty="0"/>
          </a:p>
        </p:txBody>
      </p:sp>
      <p:sp>
        <p:nvSpPr>
          <p:cNvPr id="4" name="Slayt Numarası Yer Tutucusu 3"/>
          <p:cNvSpPr>
            <a:spLocks noGrp="1"/>
          </p:cNvSpPr>
          <p:nvPr>
            <p:ph type="sldNum" sz="quarter" idx="10"/>
          </p:nvPr>
        </p:nvSpPr>
        <p:spPr/>
        <p:txBody>
          <a:bodyPr/>
          <a:lstStyle/>
          <a:p>
            <a:pPr>
              <a:defRPr/>
            </a:pPr>
            <a:fld id="{18968426-CA8E-48DF-B4A9-2DDC958B557F}" type="slidenum">
              <a:rPr lang="tr-TR" smtClean="0"/>
              <a:pPr>
                <a:defRPr/>
              </a:pPr>
              <a:t>26</a:t>
            </a:fld>
            <a:endParaRPr lang="tr-TR"/>
          </a:p>
        </p:txBody>
      </p:sp>
    </p:spTree>
    <p:extLst>
      <p:ext uri="{BB962C8B-B14F-4D97-AF65-F5344CB8AC3E}">
        <p14:creationId xmlns:p14="http://schemas.microsoft.com/office/powerpoint/2010/main" xmlns="" val="31489985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indent="449580" algn="just">
              <a:lnSpc>
                <a:spcPct val="115000"/>
              </a:lnSpc>
              <a:spcAft>
                <a:spcPts val="0"/>
              </a:spcAft>
            </a:pPr>
            <a:r>
              <a:rPr lang="tr-TR" sz="1200" b="1" dirty="0" smtClean="0">
                <a:effectLst/>
                <a:latin typeface="Times New Roman"/>
                <a:ea typeface="Times New Roman"/>
                <a:cs typeface="Times New Roman"/>
              </a:rPr>
              <a:t>“Belki, burada bir istismar söz konusu olabilir. Özgür’ün ailesinin yaşam alışkanlıkları, Özgür’e olan davranışları bizim duygusal istismar konusunda bir kanıya ulaşmamızı kolaylaştırır.  Özgür’ün duygusal istismarla birlikte başka bir istismara (fiziksel, cinsel) da uğrayıp uğramadığına dikkat edilmelidir.”</a:t>
            </a:r>
            <a:endParaRPr lang="tr-TR" sz="1100" dirty="0" smtClean="0">
              <a:effectLst/>
              <a:latin typeface="+mn-lt"/>
              <a:ea typeface="Times New Roman"/>
              <a:cs typeface="Times New Roman"/>
            </a:endParaRPr>
          </a:p>
          <a:p>
            <a:endParaRPr lang="tr-TR" dirty="0"/>
          </a:p>
        </p:txBody>
      </p:sp>
      <p:sp>
        <p:nvSpPr>
          <p:cNvPr id="4" name="Slayt Numarası Yer Tutucusu 3"/>
          <p:cNvSpPr>
            <a:spLocks noGrp="1"/>
          </p:cNvSpPr>
          <p:nvPr>
            <p:ph type="sldNum" sz="quarter" idx="10"/>
          </p:nvPr>
        </p:nvSpPr>
        <p:spPr/>
        <p:txBody>
          <a:bodyPr/>
          <a:lstStyle/>
          <a:p>
            <a:pPr>
              <a:defRPr/>
            </a:pPr>
            <a:fld id="{18968426-CA8E-48DF-B4A9-2DDC958B557F}" type="slidenum">
              <a:rPr lang="tr-TR" smtClean="0"/>
              <a:pPr>
                <a:defRPr/>
              </a:pPr>
              <a:t>27</a:t>
            </a:fld>
            <a:endParaRPr lang="tr-TR"/>
          </a:p>
        </p:txBody>
      </p:sp>
    </p:spTree>
    <p:extLst>
      <p:ext uri="{BB962C8B-B14F-4D97-AF65-F5344CB8AC3E}">
        <p14:creationId xmlns:p14="http://schemas.microsoft.com/office/powerpoint/2010/main" xmlns="" val="9164491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indent="449580" algn="just">
              <a:lnSpc>
                <a:spcPct val="115000"/>
              </a:lnSpc>
              <a:spcAft>
                <a:spcPts val="0"/>
              </a:spcAft>
            </a:pPr>
            <a:r>
              <a:rPr lang="tr-TR" sz="1200" b="1" dirty="0" smtClean="0">
                <a:effectLst/>
                <a:latin typeface="Times New Roman"/>
                <a:ea typeface="Times New Roman"/>
                <a:cs typeface="Times New Roman"/>
              </a:rPr>
              <a:t>“Burada bir duygusal istismar vardır. Babasının çocuğuyla olan iletişiminde sürekli hakarete ve yıkıcı eleştiriye başvurması sebebiyle çocukta başarısızlık hissi ve olumsuz benlik algısı oluşmuş, çocuk toplumdan izole olmaya başlamıştır. Bunun temel sebebi ise babası tarafından çocuğa uygulanan duygusal istismar durumudur.”</a:t>
            </a:r>
            <a:endParaRPr lang="tr-TR" sz="1100" dirty="0" smtClean="0">
              <a:effectLst/>
              <a:latin typeface="+mn-lt"/>
              <a:ea typeface="Times New Roman"/>
              <a:cs typeface="Times New Roman"/>
            </a:endParaRPr>
          </a:p>
          <a:p>
            <a:endParaRPr lang="tr-TR" dirty="0"/>
          </a:p>
        </p:txBody>
      </p:sp>
      <p:sp>
        <p:nvSpPr>
          <p:cNvPr id="4" name="Slayt Numarası Yer Tutucusu 3"/>
          <p:cNvSpPr>
            <a:spLocks noGrp="1"/>
          </p:cNvSpPr>
          <p:nvPr>
            <p:ph type="sldNum" sz="quarter" idx="10"/>
          </p:nvPr>
        </p:nvSpPr>
        <p:spPr/>
        <p:txBody>
          <a:bodyPr/>
          <a:lstStyle/>
          <a:p>
            <a:pPr>
              <a:defRPr/>
            </a:pPr>
            <a:fld id="{18968426-CA8E-48DF-B4A9-2DDC958B557F}" type="slidenum">
              <a:rPr lang="tr-TR" smtClean="0"/>
              <a:pPr>
                <a:defRPr/>
              </a:pPr>
              <a:t>28</a:t>
            </a:fld>
            <a:endParaRPr lang="tr-TR"/>
          </a:p>
        </p:txBody>
      </p:sp>
    </p:spTree>
    <p:extLst>
      <p:ext uri="{BB962C8B-B14F-4D97-AF65-F5344CB8AC3E}">
        <p14:creationId xmlns:p14="http://schemas.microsoft.com/office/powerpoint/2010/main" xmlns="" val="17672887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indent="449580" algn="just">
              <a:lnSpc>
                <a:spcPct val="115000"/>
              </a:lnSpc>
              <a:spcAft>
                <a:spcPts val="0"/>
              </a:spcAft>
            </a:pPr>
            <a:r>
              <a:rPr lang="tr-TR" sz="1200" b="1" dirty="0" smtClean="0">
                <a:effectLst/>
                <a:latin typeface="Times New Roman"/>
                <a:ea typeface="Times New Roman"/>
                <a:cs typeface="Times New Roman"/>
              </a:rPr>
              <a:t>“Evet. Burada bir ekonomik istismar söz konusudur. Özellikle baba figürü çocuk haklarını tamamen yok sayarak ve çocuk için hiç uygun olmayan tehlikelere maruz kaldığı bir ortama çocuklarını göndermek suretiyle onların emeklerini sömürmektedir.”</a:t>
            </a:r>
            <a:endParaRPr lang="tr-TR" sz="1100" dirty="0" smtClean="0">
              <a:effectLst/>
              <a:latin typeface="+mn-lt"/>
              <a:ea typeface="Times New Roman"/>
              <a:cs typeface="Times New Roman"/>
            </a:endParaRPr>
          </a:p>
          <a:p>
            <a:endParaRPr lang="tr-TR" dirty="0"/>
          </a:p>
        </p:txBody>
      </p:sp>
      <p:sp>
        <p:nvSpPr>
          <p:cNvPr id="4" name="Slayt Numarası Yer Tutucusu 3"/>
          <p:cNvSpPr>
            <a:spLocks noGrp="1"/>
          </p:cNvSpPr>
          <p:nvPr>
            <p:ph type="sldNum" sz="quarter" idx="10"/>
          </p:nvPr>
        </p:nvSpPr>
        <p:spPr/>
        <p:txBody>
          <a:bodyPr/>
          <a:lstStyle/>
          <a:p>
            <a:pPr>
              <a:defRPr/>
            </a:pPr>
            <a:fld id="{18968426-CA8E-48DF-B4A9-2DDC958B557F}" type="slidenum">
              <a:rPr lang="tr-TR" smtClean="0"/>
              <a:pPr>
                <a:defRPr/>
              </a:pPr>
              <a:t>29</a:t>
            </a:fld>
            <a:endParaRPr lang="tr-TR"/>
          </a:p>
        </p:txBody>
      </p:sp>
    </p:spTree>
    <p:extLst>
      <p:ext uri="{BB962C8B-B14F-4D97-AF65-F5344CB8AC3E}">
        <p14:creationId xmlns:p14="http://schemas.microsoft.com/office/powerpoint/2010/main" xmlns="" val="10934276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342900" lvl="0" indent="-342900" algn="just">
              <a:lnSpc>
                <a:spcPct val="115000"/>
              </a:lnSpc>
              <a:spcAft>
                <a:spcPts val="0"/>
              </a:spcAft>
              <a:buFont typeface="Symbol"/>
              <a:buChar char=""/>
              <a:tabLst>
                <a:tab pos="180340" algn="l"/>
              </a:tabLst>
            </a:pPr>
            <a:r>
              <a:rPr lang="tr-TR" sz="1200" b="1" dirty="0" smtClean="0">
                <a:solidFill>
                  <a:srgbClr val="000000"/>
                </a:solidFill>
                <a:effectLst/>
                <a:latin typeface="Times New Roman"/>
                <a:ea typeface="Times New Roman"/>
                <a:cs typeface="Times New Roman"/>
              </a:rPr>
              <a:t>Doğum yerleri, konuştukları dil ne olursa olsun fark etmez. Büyüklerinin inançları ya da görüşleri nedeniyle hiçbir çocuğa ayrım yapılamaz.</a:t>
            </a:r>
            <a:endParaRPr lang="tr-TR" sz="1100" dirty="0" smtClean="0">
              <a:effectLst/>
              <a:latin typeface="+mn-lt"/>
              <a:ea typeface="Times New Roman"/>
              <a:cs typeface="Times New Roman"/>
            </a:endParaRPr>
          </a:p>
          <a:p>
            <a:pPr marL="342900" lvl="0" indent="-342900" algn="just">
              <a:lnSpc>
                <a:spcPct val="115000"/>
              </a:lnSpc>
              <a:spcAft>
                <a:spcPts val="0"/>
              </a:spcAft>
              <a:buFont typeface="Symbol"/>
              <a:buChar char=""/>
              <a:tabLst>
                <a:tab pos="180340" algn="l"/>
              </a:tabLst>
            </a:pPr>
            <a:r>
              <a:rPr lang="tr-TR" sz="1200" b="1" dirty="0" smtClean="0">
                <a:solidFill>
                  <a:srgbClr val="000000"/>
                </a:solidFill>
                <a:effectLst/>
                <a:latin typeface="Times New Roman"/>
                <a:ea typeface="Times New Roman"/>
                <a:cs typeface="Times New Roman"/>
              </a:rPr>
              <a:t>Yaşamak, her çocuğun temel hakkıdır ve herkesin ilk görevi çocukların yaşamını korumaktır.</a:t>
            </a:r>
            <a:endParaRPr lang="tr-TR" sz="1100" dirty="0" smtClean="0">
              <a:effectLst/>
              <a:latin typeface="+mn-lt"/>
              <a:ea typeface="Times New Roman"/>
              <a:cs typeface="Times New Roman"/>
            </a:endParaRPr>
          </a:p>
          <a:p>
            <a:pPr marL="342900" lvl="0" indent="-342900" algn="just">
              <a:lnSpc>
                <a:spcPct val="115000"/>
              </a:lnSpc>
              <a:spcAft>
                <a:spcPts val="0"/>
              </a:spcAft>
              <a:buFont typeface="Symbol"/>
              <a:buChar char=""/>
              <a:tabLst>
                <a:tab pos="180340" algn="l"/>
              </a:tabLst>
            </a:pPr>
            <a:r>
              <a:rPr lang="tr-TR" sz="1200" b="1" dirty="0" smtClean="0">
                <a:solidFill>
                  <a:srgbClr val="000000"/>
                </a:solidFill>
                <a:effectLst/>
                <a:latin typeface="Times New Roman"/>
                <a:ea typeface="Times New Roman"/>
                <a:cs typeface="Times New Roman"/>
              </a:rPr>
              <a:t>Her çocuğun sağlık hakkından yararlanma hakkı vardır. </a:t>
            </a:r>
            <a:endParaRPr lang="tr-TR" sz="1100" dirty="0" smtClean="0">
              <a:effectLst/>
              <a:latin typeface="+mn-lt"/>
              <a:ea typeface="Times New Roman"/>
              <a:cs typeface="Times New Roman"/>
            </a:endParaRPr>
          </a:p>
          <a:p>
            <a:pPr marL="342900" lvl="0" indent="-342900" algn="just">
              <a:lnSpc>
                <a:spcPct val="115000"/>
              </a:lnSpc>
              <a:spcAft>
                <a:spcPts val="0"/>
              </a:spcAft>
              <a:buFont typeface="Symbol"/>
              <a:buChar char=""/>
              <a:tabLst>
                <a:tab pos="180340" algn="l"/>
              </a:tabLst>
            </a:pPr>
            <a:r>
              <a:rPr lang="tr-TR" sz="1200" b="1" dirty="0" smtClean="0">
                <a:solidFill>
                  <a:srgbClr val="000000"/>
                </a:solidFill>
                <a:effectLst/>
                <a:latin typeface="Times New Roman"/>
                <a:ea typeface="Times New Roman"/>
                <a:cs typeface="Times New Roman"/>
              </a:rPr>
              <a:t>Eğitim, hiçbir ayrım göstermeksizin tüm çocuklar için hak ve zorunludur.</a:t>
            </a:r>
            <a:endParaRPr lang="tr-TR" sz="1100" dirty="0" smtClean="0">
              <a:effectLst/>
              <a:latin typeface="+mn-lt"/>
              <a:ea typeface="Times New Roman"/>
              <a:cs typeface="Times New Roman"/>
            </a:endParaRPr>
          </a:p>
          <a:p>
            <a:pPr marL="342900" lvl="0" indent="-342900" algn="just">
              <a:lnSpc>
                <a:spcPct val="115000"/>
              </a:lnSpc>
              <a:spcAft>
                <a:spcPts val="0"/>
              </a:spcAft>
              <a:buFont typeface="Symbol"/>
              <a:buChar char=""/>
              <a:tabLst>
                <a:tab pos="180340" algn="l"/>
              </a:tabLst>
            </a:pPr>
            <a:r>
              <a:rPr lang="tr-TR" sz="1200" b="1" dirty="0" smtClean="0">
                <a:solidFill>
                  <a:srgbClr val="000000"/>
                </a:solidFill>
                <a:effectLst/>
                <a:latin typeface="Times New Roman"/>
                <a:ea typeface="Times New Roman"/>
                <a:cs typeface="Times New Roman"/>
              </a:rPr>
              <a:t>Herkesin çocukları dinleme, onların fikirlerini öğrenme ve onlara saygı gösterme </a:t>
            </a:r>
            <a:r>
              <a:rPr lang="tr-TR" sz="1200" b="1" baseline="0" dirty="0" smtClean="0">
                <a:solidFill>
                  <a:srgbClr val="000000"/>
                </a:solidFill>
                <a:effectLst/>
                <a:latin typeface="Times New Roman"/>
                <a:ea typeface="Times New Roman"/>
                <a:cs typeface="Times New Roman"/>
              </a:rPr>
              <a:t> </a:t>
            </a:r>
            <a:r>
              <a:rPr lang="tr-TR" sz="1200" b="1" dirty="0" smtClean="0">
                <a:solidFill>
                  <a:srgbClr val="000000"/>
                </a:solidFill>
                <a:effectLst/>
                <a:latin typeface="Times New Roman"/>
                <a:ea typeface="Times New Roman"/>
                <a:cs typeface="Times New Roman"/>
              </a:rPr>
              <a:t>sorumluluğu vardır.</a:t>
            </a:r>
            <a:endParaRPr lang="tr-TR" sz="1100" dirty="0" smtClean="0">
              <a:effectLst/>
              <a:latin typeface="+mn-lt"/>
              <a:ea typeface="Times New Roman"/>
              <a:cs typeface="Times New Roman"/>
            </a:endParaRPr>
          </a:p>
          <a:p>
            <a:pPr marL="342900" lvl="0" indent="-342900" algn="just">
              <a:lnSpc>
                <a:spcPct val="115000"/>
              </a:lnSpc>
              <a:spcAft>
                <a:spcPts val="0"/>
              </a:spcAft>
              <a:buFont typeface="Symbol"/>
              <a:buChar char=""/>
              <a:tabLst>
                <a:tab pos="180340" algn="l"/>
              </a:tabLst>
            </a:pPr>
            <a:r>
              <a:rPr lang="tr-TR" sz="1200" b="1" dirty="0" smtClean="0">
                <a:solidFill>
                  <a:srgbClr val="000000"/>
                </a:solidFill>
                <a:effectLst/>
                <a:latin typeface="Times New Roman"/>
                <a:ea typeface="Times New Roman"/>
                <a:cs typeface="Times New Roman"/>
              </a:rPr>
              <a:t>Bütün çocuklar her türlü zararlı maddelere karşı korunur. Bu tür maddeleri üretip, çocuklara veren kişiler cezalandırılır.</a:t>
            </a:r>
            <a:endParaRPr lang="tr-TR" sz="1100" dirty="0" smtClean="0">
              <a:effectLst/>
              <a:latin typeface="+mn-lt"/>
              <a:ea typeface="Times New Roman"/>
              <a:cs typeface="Times New Roman"/>
            </a:endParaRPr>
          </a:p>
          <a:p>
            <a:pPr>
              <a:lnSpc>
                <a:spcPct val="115000"/>
              </a:lnSpc>
              <a:spcAft>
                <a:spcPts val="0"/>
              </a:spcAft>
            </a:pPr>
            <a:r>
              <a:rPr lang="tr-TR" sz="1200" dirty="0" smtClean="0">
                <a:solidFill>
                  <a:srgbClr val="000000"/>
                </a:solidFill>
                <a:effectLst/>
                <a:latin typeface="Times New Roman"/>
                <a:ea typeface="Times New Roman"/>
                <a:cs typeface="Times New Roman"/>
              </a:rPr>
              <a:t> </a:t>
            </a:r>
            <a:endParaRPr lang="tr-TR" sz="1100" dirty="0" smtClean="0">
              <a:effectLst/>
              <a:latin typeface="+mn-lt"/>
              <a:ea typeface="Times New Roman"/>
              <a:cs typeface="Times New Roman"/>
            </a:endParaRPr>
          </a:p>
          <a:p>
            <a:endParaRPr lang="tr-TR" dirty="0"/>
          </a:p>
        </p:txBody>
      </p:sp>
      <p:sp>
        <p:nvSpPr>
          <p:cNvPr id="4" name="Slayt Numarası Yer Tutucusu 3"/>
          <p:cNvSpPr>
            <a:spLocks noGrp="1"/>
          </p:cNvSpPr>
          <p:nvPr>
            <p:ph type="sldNum" sz="quarter" idx="10"/>
          </p:nvPr>
        </p:nvSpPr>
        <p:spPr/>
        <p:txBody>
          <a:bodyPr/>
          <a:lstStyle/>
          <a:p>
            <a:pPr>
              <a:defRPr/>
            </a:pPr>
            <a:fld id="{18968426-CA8E-48DF-B4A9-2DDC958B557F}" type="slidenum">
              <a:rPr lang="tr-TR" smtClean="0"/>
              <a:pPr>
                <a:defRPr/>
              </a:pPr>
              <a:t>4</a:t>
            </a:fld>
            <a:endParaRPr lang="tr-TR"/>
          </a:p>
        </p:txBody>
      </p:sp>
    </p:spTree>
    <p:extLst>
      <p:ext uri="{BB962C8B-B14F-4D97-AF65-F5344CB8AC3E}">
        <p14:creationId xmlns:p14="http://schemas.microsoft.com/office/powerpoint/2010/main" xmlns="" val="22949317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indent="449580" algn="just">
              <a:lnSpc>
                <a:spcPct val="115000"/>
              </a:lnSpc>
              <a:spcAft>
                <a:spcPts val="0"/>
              </a:spcAft>
            </a:pPr>
            <a:r>
              <a:rPr lang="tr-TR" sz="1200" b="1" dirty="0" smtClean="0">
                <a:effectLst/>
                <a:latin typeface="Times New Roman"/>
                <a:ea typeface="Times New Roman"/>
                <a:cs typeface="Times New Roman"/>
              </a:rPr>
              <a:t>“Evet, burada açık bir cinsel istismar vardır. Çocuk bir yetişkin tarafından teşhirciliğe maruz kalmaktadır. Aile hemen yetkili birimlere bildirimde bulunmalıdır.”</a:t>
            </a:r>
            <a:endParaRPr lang="tr-TR" sz="1100" dirty="0" smtClean="0">
              <a:effectLst/>
              <a:latin typeface="+mn-lt"/>
              <a:ea typeface="Times New Roman"/>
              <a:cs typeface="Times New Roman"/>
            </a:endParaRPr>
          </a:p>
          <a:p>
            <a:pPr algn="just">
              <a:lnSpc>
                <a:spcPct val="115000"/>
              </a:lnSpc>
              <a:spcAft>
                <a:spcPts val="0"/>
              </a:spcAft>
            </a:pPr>
            <a:r>
              <a:rPr lang="tr-TR" sz="1200" b="1" dirty="0" smtClean="0">
                <a:effectLst/>
                <a:latin typeface="Times New Roman"/>
                <a:ea typeface="Times New Roman"/>
                <a:cs typeface="Times New Roman"/>
              </a:rPr>
              <a:t> </a:t>
            </a:r>
            <a:endParaRPr lang="tr-TR" sz="1100" dirty="0" smtClean="0">
              <a:effectLst/>
              <a:latin typeface="+mn-lt"/>
              <a:ea typeface="Times New Roman"/>
              <a:cs typeface="Times New Roman"/>
            </a:endParaRPr>
          </a:p>
          <a:p>
            <a:endParaRPr lang="tr-TR" dirty="0"/>
          </a:p>
        </p:txBody>
      </p:sp>
      <p:sp>
        <p:nvSpPr>
          <p:cNvPr id="4" name="Slayt Numarası Yer Tutucusu 3"/>
          <p:cNvSpPr>
            <a:spLocks noGrp="1"/>
          </p:cNvSpPr>
          <p:nvPr>
            <p:ph type="sldNum" sz="quarter" idx="10"/>
          </p:nvPr>
        </p:nvSpPr>
        <p:spPr/>
        <p:txBody>
          <a:bodyPr/>
          <a:lstStyle/>
          <a:p>
            <a:pPr>
              <a:defRPr/>
            </a:pPr>
            <a:fld id="{18968426-CA8E-48DF-B4A9-2DDC958B557F}" type="slidenum">
              <a:rPr lang="tr-TR" smtClean="0"/>
              <a:pPr>
                <a:defRPr/>
              </a:pPr>
              <a:t>30</a:t>
            </a:fld>
            <a:endParaRPr lang="tr-TR"/>
          </a:p>
        </p:txBody>
      </p:sp>
    </p:spTree>
    <p:extLst>
      <p:ext uri="{BB962C8B-B14F-4D97-AF65-F5344CB8AC3E}">
        <p14:creationId xmlns:p14="http://schemas.microsoft.com/office/powerpoint/2010/main" xmlns="" val="34145807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indent="449580" algn="just">
              <a:lnSpc>
                <a:spcPct val="115000"/>
              </a:lnSpc>
              <a:spcAft>
                <a:spcPts val="0"/>
              </a:spcAft>
            </a:pPr>
            <a:r>
              <a:rPr lang="tr-TR" sz="1200" b="1" dirty="0" smtClean="0">
                <a:effectLst/>
                <a:latin typeface="Times New Roman"/>
                <a:ea typeface="Times New Roman"/>
                <a:cs typeface="Times New Roman"/>
              </a:rPr>
              <a:t>“Burada açık bir cinsel istismar söylemi vardır. Cinsel istismarın varlığını kanıtlamak zorunda değiliz. Bildirim yükümlülüğümüzden dolayı ilgili kurumlara bilgi vermeliyiz.”</a:t>
            </a:r>
            <a:endParaRPr lang="tr-TR" sz="1100" dirty="0" smtClean="0">
              <a:effectLst/>
              <a:latin typeface="+mn-lt"/>
              <a:ea typeface="Times New Roman"/>
              <a:cs typeface="Times New Roman"/>
            </a:endParaRPr>
          </a:p>
          <a:p>
            <a:endParaRPr lang="tr-TR" dirty="0"/>
          </a:p>
        </p:txBody>
      </p:sp>
      <p:sp>
        <p:nvSpPr>
          <p:cNvPr id="4" name="Slayt Numarası Yer Tutucusu 3"/>
          <p:cNvSpPr>
            <a:spLocks noGrp="1"/>
          </p:cNvSpPr>
          <p:nvPr>
            <p:ph type="sldNum" sz="quarter" idx="10"/>
          </p:nvPr>
        </p:nvSpPr>
        <p:spPr/>
        <p:txBody>
          <a:bodyPr/>
          <a:lstStyle/>
          <a:p>
            <a:pPr>
              <a:defRPr/>
            </a:pPr>
            <a:fld id="{18968426-CA8E-48DF-B4A9-2DDC958B557F}" type="slidenum">
              <a:rPr lang="tr-TR" smtClean="0"/>
              <a:pPr>
                <a:defRPr/>
              </a:pPr>
              <a:t>31</a:t>
            </a:fld>
            <a:endParaRPr lang="tr-TR"/>
          </a:p>
        </p:txBody>
      </p:sp>
    </p:spTree>
    <p:extLst>
      <p:ext uri="{BB962C8B-B14F-4D97-AF65-F5344CB8AC3E}">
        <p14:creationId xmlns:p14="http://schemas.microsoft.com/office/powerpoint/2010/main" xmlns="" val="38607777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b="1" dirty="0" smtClean="0">
                <a:effectLst/>
                <a:latin typeface="Times New Roman"/>
                <a:ea typeface="Times New Roman"/>
              </a:rPr>
              <a:t>“Bu yaştaki çocukların, kendi bedenleri ve diğerlerinin bedenleriyle ilgilenmeleri sağlıklı ve normal bir durumdur. Eğer bu durum tabu olarak görülüp, çocuklara yeterli bilgi verilmezse daha fazla ilgilerini çekebilir. Çocuklara uygun dille bedenleri ile ilgili bilgi verilmesi doğru olur. Özel bölgelere bakmanın ve özel bölgeleri göstermenin doğru olmadığı”</a:t>
            </a:r>
            <a:endParaRPr lang="tr-TR" dirty="0"/>
          </a:p>
        </p:txBody>
      </p:sp>
      <p:sp>
        <p:nvSpPr>
          <p:cNvPr id="4" name="Slayt Numarası Yer Tutucusu 3"/>
          <p:cNvSpPr>
            <a:spLocks noGrp="1"/>
          </p:cNvSpPr>
          <p:nvPr>
            <p:ph type="sldNum" sz="quarter" idx="10"/>
          </p:nvPr>
        </p:nvSpPr>
        <p:spPr/>
        <p:txBody>
          <a:bodyPr/>
          <a:lstStyle/>
          <a:p>
            <a:pPr>
              <a:defRPr/>
            </a:pPr>
            <a:fld id="{18968426-CA8E-48DF-B4A9-2DDC958B557F}" type="slidenum">
              <a:rPr lang="tr-TR" smtClean="0"/>
              <a:pPr>
                <a:defRPr/>
              </a:pPr>
              <a:t>32</a:t>
            </a:fld>
            <a:endParaRPr lang="tr-TR"/>
          </a:p>
        </p:txBody>
      </p:sp>
    </p:spTree>
    <p:extLst>
      <p:ext uri="{BB962C8B-B14F-4D97-AF65-F5344CB8AC3E}">
        <p14:creationId xmlns:p14="http://schemas.microsoft.com/office/powerpoint/2010/main" xmlns="" val="30831877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indent="449580" algn="just">
              <a:lnSpc>
                <a:spcPct val="115000"/>
              </a:lnSpc>
              <a:spcAft>
                <a:spcPts val="0"/>
              </a:spcAft>
            </a:pPr>
            <a:r>
              <a:rPr lang="tr-TR" sz="1200" b="1" dirty="0" smtClean="0">
                <a:effectLst/>
                <a:latin typeface="Times New Roman"/>
                <a:ea typeface="Times New Roman"/>
                <a:cs typeface="Times New Roman"/>
              </a:rPr>
              <a:t>“Bu durumda sessiz kalınmamalıdır.  Biraz sonra değineceğimiz gibi ihmal ve istismar durumlarını bildirmekle </a:t>
            </a:r>
            <a:r>
              <a:rPr lang="tr-TR" sz="1200" b="1" smtClean="0">
                <a:effectLst/>
                <a:latin typeface="Times New Roman"/>
                <a:ea typeface="Times New Roman"/>
                <a:cs typeface="Times New Roman"/>
              </a:rPr>
              <a:t>yükümlüyüz”</a:t>
            </a:r>
            <a:endParaRPr lang="tr-TR" dirty="0"/>
          </a:p>
        </p:txBody>
      </p:sp>
      <p:sp>
        <p:nvSpPr>
          <p:cNvPr id="4" name="Slayt Numarası Yer Tutucusu 3"/>
          <p:cNvSpPr>
            <a:spLocks noGrp="1"/>
          </p:cNvSpPr>
          <p:nvPr>
            <p:ph type="sldNum" sz="quarter" idx="10"/>
          </p:nvPr>
        </p:nvSpPr>
        <p:spPr/>
        <p:txBody>
          <a:bodyPr/>
          <a:lstStyle/>
          <a:p>
            <a:pPr>
              <a:defRPr/>
            </a:pPr>
            <a:fld id="{18968426-CA8E-48DF-B4A9-2DDC958B557F}" type="slidenum">
              <a:rPr lang="tr-TR" smtClean="0"/>
              <a:pPr>
                <a:defRPr/>
              </a:pPr>
              <a:t>33</a:t>
            </a:fld>
            <a:endParaRPr lang="tr-TR"/>
          </a:p>
        </p:txBody>
      </p:sp>
    </p:spTree>
    <p:extLst>
      <p:ext uri="{BB962C8B-B14F-4D97-AF65-F5344CB8AC3E}">
        <p14:creationId xmlns:p14="http://schemas.microsoft.com/office/powerpoint/2010/main" xmlns="" val="15930934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6323" name="Not Yer Tutucusu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smtClean="0"/>
          </a:p>
        </p:txBody>
      </p:sp>
      <p:sp>
        <p:nvSpPr>
          <p:cNvPr id="56324" name="Slayt Numarası Yer Tutucusu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7673E46-5ADC-4720-911A-DA351188295E}" type="slidenum">
              <a:rPr lang="tr-TR" smtClean="0"/>
              <a:pPr fontAlgn="base">
                <a:spcBef>
                  <a:spcPct val="0"/>
                </a:spcBef>
                <a:spcAft>
                  <a:spcPct val="0"/>
                </a:spcAft>
                <a:defRPr/>
              </a:pPr>
              <a:t>47</a:t>
            </a:fld>
            <a:endParaRPr lang="tr-TR"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a:defRPr/>
            </a:pPr>
            <a:fld id="{18968426-CA8E-48DF-B4A9-2DDC958B557F}" type="slidenum">
              <a:rPr lang="tr-TR" smtClean="0"/>
              <a:pPr>
                <a:defRPr/>
              </a:pPr>
              <a:t>53</a:t>
            </a:fld>
            <a:endParaRPr lang="tr-TR"/>
          </a:p>
        </p:txBody>
      </p:sp>
    </p:spTree>
    <p:extLst>
      <p:ext uri="{BB962C8B-B14F-4D97-AF65-F5344CB8AC3E}">
        <p14:creationId xmlns:p14="http://schemas.microsoft.com/office/powerpoint/2010/main" xmlns="" val="22354517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81923" name="2 Not Yer Tutucusu"/>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tr-TR" altLang="tr-TR" b="1" smtClean="0"/>
              <a:t>Fiziksel İhmal; çocuğun fiziksel ihtiyaçlarının bakım yapan kişi tarafından karşılanmamasıdır. </a:t>
            </a:r>
            <a:endParaRPr lang="tr-TR" altLang="tr-TR" smtClean="0"/>
          </a:p>
          <a:p>
            <a:r>
              <a:rPr lang="tr-TR" altLang="tr-TR" b="1" u="sng" smtClean="0"/>
              <a:t>Fiziksel İhmal Durumları:</a:t>
            </a:r>
            <a:endParaRPr lang="tr-TR" altLang="tr-TR" smtClean="0"/>
          </a:p>
          <a:p>
            <a:r>
              <a:rPr lang="tr-TR" altLang="tr-TR" smtClean="0"/>
              <a:t>Çocuğun aşılarının yaptırılmaması</a:t>
            </a:r>
          </a:p>
          <a:p>
            <a:r>
              <a:rPr lang="tr-TR" altLang="tr-TR" smtClean="0"/>
              <a:t>Hasta çocuğun doktora götürülmemesi, </a:t>
            </a:r>
          </a:p>
          <a:p>
            <a:r>
              <a:rPr lang="tr-TR" altLang="tr-TR" smtClean="0"/>
              <a:t>İlacının düzenli verilmemesi, takip edilmesi gereken tıbbi durumlarının okula bildirilmemesi</a:t>
            </a:r>
          </a:p>
          <a:p>
            <a:r>
              <a:rPr lang="tr-TR" altLang="tr-TR" smtClean="0"/>
              <a:t>Beslenmesine dikkat edilmemesi,</a:t>
            </a:r>
          </a:p>
          <a:p>
            <a:r>
              <a:rPr lang="tr-TR" altLang="tr-TR" smtClean="0"/>
              <a:t>Solgun ve bakımsız görünüm</a:t>
            </a:r>
          </a:p>
          <a:p>
            <a:r>
              <a:rPr lang="tr-TR" altLang="tr-TR" smtClean="0"/>
              <a:t>Yırtık, kirli ve mevsime uygun olamayan giysiler</a:t>
            </a:r>
          </a:p>
          <a:p>
            <a:r>
              <a:rPr lang="tr-TR" altLang="tr-TR" smtClean="0"/>
              <a:t>Kesici yakıcı maddelerin ortalıkta bırakılması, </a:t>
            </a:r>
          </a:p>
          <a:p>
            <a:r>
              <a:rPr lang="tr-TR" altLang="tr-TR" smtClean="0"/>
              <a:t>Yaşına uygun olmayan oyuncak seçimi</a:t>
            </a:r>
          </a:p>
          <a:p>
            <a:r>
              <a:rPr lang="tr-TR" altLang="tr-TR" smtClean="0"/>
              <a:t>Nerede ve kimlerle olduğunun bilinmemesi ve/veya umursanmaması</a:t>
            </a:r>
          </a:p>
          <a:p>
            <a:r>
              <a:rPr lang="tr-TR" altLang="tr-TR" smtClean="0"/>
              <a:t>Uzun süre yalnız bırakılması</a:t>
            </a:r>
          </a:p>
          <a:p>
            <a:r>
              <a:rPr lang="tr-TR" altLang="tr-TR" smtClean="0"/>
              <a:t>Çocuğun terk edilmesi</a:t>
            </a:r>
          </a:p>
          <a:p>
            <a:endParaRPr lang="tr-TR" altLang="tr-TR" smtClean="0"/>
          </a:p>
        </p:txBody>
      </p:sp>
      <p:sp>
        <p:nvSpPr>
          <p:cNvPr id="4" name="3 Slayt Numarası Yer Tutucusu"/>
          <p:cNvSpPr>
            <a:spLocks noGrp="1"/>
          </p:cNvSpPr>
          <p:nvPr>
            <p:ph type="sldNum" sz="quarter" idx="5"/>
          </p:nvPr>
        </p:nvSpPr>
        <p:spPr/>
        <p:txBody>
          <a:bodyPr/>
          <a:lstStyle/>
          <a:p>
            <a:pPr>
              <a:defRPr/>
            </a:pPr>
            <a:fld id="{D0EC1E90-F75D-47F1-9ED8-FEDB84E167D0}" type="slidenum">
              <a:rPr lang="tr-TR" smtClean="0"/>
              <a:pPr>
                <a:defRPr/>
              </a:pPr>
              <a:t>8</a:t>
            </a:fld>
            <a:endParaRPr lang="tr-T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82947" name="2 Not Yer Tutucusu"/>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tr-TR" altLang="tr-TR" b="1" dirty="0" smtClean="0"/>
              <a:t>Duygusal İhmal; çoğunlukla ihmal olduğunu fark etmediğimiz ancak; çocuğun benlik saygısını düşürüp, psikososyal gelişimini olumsuz etkileyen ve toplumda diğer ihmal türlerine göre daha sık rastlanan tutumlardır. Bunlar;</a:t>
            </a:r>
            <a:endParaRPr lang="tr-TR" altLang="tr-TR" dirty="0" smtClean="0"/>
          </a:p>
          <a:p>
            <a:r>
              <a:rPr lang="tr-TR" altLang="tr-TR" b="1" u="sng" dirty="0" smtClean="0"/>
              <a:t>Duygusal İhmal Durumları:</a:t>
            </a:r>
            <a:endParaRPr lang="tr-TR" altLang="tr-TR" dirty="0" smtClean="0"/>
          </a:p>
          <a:p>
            <a:r>
              <a:rPr lang="tr-TR" altLang="tr-TR" dirty="0" smtClean="0"/>
              <a:t>Çocuğa yetersiz ilgi ve şefkat göstermek </a:t>
            </a:r>
          </a:p>
          <a:p>
            <a:r>
              <a:rPr lang="tr-TR" altLang="tr-TR" dirty="0" smtClean="0"/>
              <a:t>Aile içinde sözel şiddet ve kötü muameleye şahit olmasına izin vermek </a:t>
            </a:r>
          </a:p>
          <a:p>
            <a:r>
              <a:rPr lang="tr-TR" altLang="tr-TR" dirty="0" smtClean="0"/>
              <a:t>Çocuğun alkol, uyuşturucu kullanmasına izin vermek</a:t>
            </a:r>
          </a:p>
          <a:p>
            <a:r>
              <a:rPr lang="tr-TR" altLang="tr-TR" dirty="0" smtClean="0"/>
              <a:t>Çocuğun suç işleme, saldırganlık gibi uyumsuz davranışlarına destek olmak ya da bu davranışları görmezden gelmek</a:t>
            </a:r>
          </a:p>
          <a:p>
            <a:endParaRPr lang="tr-TR" altLang="tr-TR" dirty="0" smtClean="0"/>
          </a:p>
          <a:p>
            <a:endParaRPr lang="tr-TR" altLang="tr-TR" dirty="0" smtClean="0"/>
          </a:p>
          <a:p>
            <a:endParaRPr lang="tr-TR" altLang="tr-TR" dirty="0" smtClean="0"/>
          </a:p>
        </p:txBody>
      </p:sp>
      <p:sp>
        <p:nvSpPr>
          <p:cNvPr id="4" name="3 Slayt Numarası Yer Tutucusu"/>
          <p:cNvSpPr>
            <a:spLocks noGrp="1"/>
          </p:cNvSpPr>
          <p:nvPr>
            <p:ph type="sldNum" sz="quarter" idx="5"/>
          </p:nvPr>
        </p:nvSpPr>
        <p:spPr/>
        <p:txBody>
          <a:bodyPr/>
          <a:lstStyle/>
          <a:p>
            <a:pPr>
              <a:defRPr/>
            </a:pPr>
            <a:fld id="{835EE8DC-A32B-47C3-924F-9ABA8F773F1D}" type="slidenum">
              <a:rPr lang="tr-TR" smtClean="0"/>
              <a:pPr>
                <a:defRPr/>
              </a:pPr>
              <a:t>9</a:t>
            </a:fld>
            <a:endParaRPr lang="tr-T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83971" name="2 Not Yer Tutucusu"/>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tr-TR" altLang="tr-TR" b="1" dirty="0" smtClean="0"/>
              <a:t>Eğitim İhmali; çocuğun gelişimsel ve eğitimsel ihtiyaçlarının tutarlı olarak karşılanmamasıdır. Örneğin;</a:t>
            </a:r>
            <a:endParaRPr lang="tr-TR" altLang="tr-TR" dirty="0" smtClean="0"/>
          </a:p>
          <a:p>
            <a:r>
              <a:rPr lang="tr-TR" altLang="tr-TR" b="1" u="sng" dirty="0" smtClean="0"/>
              <a:t>Eğitim İhmal Durumları:</a:t>
            </a:r>
            <a:endParaRPr lang="tr-TR" altLang="tr-TR" dirty="0" smtClean="0"/>
          </a:p>
          <a:p>
            <a:r>
              <a:rPr lang="tr-TR" altLang="tr-TR" dirty="0" smtClean="0"/>
              <a:t>Eğitim ihtiyaçlarının karşılanmaması, </a:t>
            </a:r>
          </a:p>
          <a:p>
            <a:r>
              <a:rPr lang="tr-TR" altLang="tr-TR" dirty="0" smtClean="0"/>
              <a:t>Çocuğun okula gönderilmemesi, </a:t>
            </a:r>
          </a:p>
          <a:p>
            <a:r>
              <a:rPr lang="tr-TR" altLang="tr-TR" dirty="0" smtClean="0"/>
              <a:t>Okula gitmeye teşvik etmeme</a:t>
            </a:r>
          </a:p>
          <a:p>
            <a:r>
              <a:rPr lang="tr-TR" altLang="tr-TR" dirty="0" smtClean="0"/>
              <a:t>Ders başarısını dikkate almama</a:t>
            </a:r>
          </a:p>
          <a:p>
            <a:r>
              <a:rPr lang="tr-TR" altLang="tr-TR" dirty="0" smtClean="0"/>
              <a:t>Okul takibinin yapılmaması </a:t>
            </a:r>
          </a:p>
          <a:p>
            <a:r>
              <a:rPr lang="tr-TR" altLang="tr-TR" dirty="0" smtClean="0"/>
              <a:t>Özel eğitim gereken çocukların alması gereken eğitimden mahrum bırakılması</a:t>
            </a:r>
          </a:p>
          <a:p>
            <a:endParaRPr lang="tr-TR" altLang="tr-TR" dirty="0" smtClean="0"/>
          </a:p>
        </p:txBody>
      </p:sp>
      <p:sp>
        <p:nvSpPr>
          <p:cNvPr id="4" name="3 Slayt Numarası Yer Tutucusu"/>
          <p:cNvSpPr>
            <a:spLocks noGrp="1"/>
          </p:cNvSpPr>
          <p:nvPr>
            <p:ph type="sldNum" sz="quarter" idx="5"/>
          </p:nvPr>
        </p:nvSpPr>
        <p:spPr/>
        <p:txBody>
          <a:bodyPr/>
          <a:lstStyle/>
          <a:p>
            <a:pPr>
              <a:defRPr/>
            </a:pPr>
            <a:fld id="{0EA9D933-C481-4517-8638-72130943754A}" type="slidenum">
              <a:rPr lang="tr-TR" smtClean="0"/>
              <a:pPr>
                <a:defRPr/>
              </a:pPr>
              <a:t>10</a:t>
            </a:fld>
            <a:endParaRPr lang="tr-T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indent="449580" algn="just">
              <a:lnSpc>
                <a:spcPct val="115000"/>
              </a:lnSpc>
              <a:spcAft>
                <a:spcPts val="0"/>
              </a:spcAft>
            </a:pPr>
            <a:r>
              <a:rPr lang="tr-TR" sz="1200" b="1" dirty="0" smtClean="0">
                <a:effectLst/>
                <a:latin typeface="Times New Roman"/>
                <a:ea typeface="Times New Roman"/>
                <a:cs typeface="Times New Roman"/>
              </a:rPr>
              <a:t>“Evet. Kayra’nın sürekli halsiz ve bitkin olması düzgün beslenmediği ve uykusunun düzensiz olduğuna işaret ediyor olabilir. Birçok defa çağrılmasına rağmen okula gelmemesi çocuğunun eğitimi konusundaki ilgisizliğine işaret ediyor. Kayra’nın yanlışlıkla çamaşır suyu içmesi de evde gerekli güvenlik önlemlerinin alınmadığını gösteriyor. Özetle burada bir ihmal olduğu gözlenmektedir.”</a:t>
            </a:r>
            <a:endParaRPr lang="tr-TR" sz="1100" dirty="0" smtClean="0">
              <a:effectLst/>
              <a:latin typeface="+mn-lt"/>
              <a:ea typeface="Times New Roman"/>
              <a:cs typeface="Times New Roman"/>
            </a:endParaRPr>
          </a:p>
          <a:p>
            <a:endParaRPr lang="tr-TR" dirty="0"/>
          </a:p>
        </p:txBody>
      </p:sp>
      <p:sp>
        <p:nvSpPr>
          <p:cNvPr id="4" name="Slayt Numarası Yer Tutucusu 3"/>
          <p:cNvSpPr>
            <a:spLocks noGrp="1"/>
          </p:cNvSpPr>
          <p:nvPr>
            <p:ph type="sldNum" sz="quarter" idx="10"/>
          </p:nvPr>
        </p:nvSpPr>
        <p:spPr/>
        <p:txBody>
          <a:bodyPr/>
          <a:lstStyle/>
          <a:p>
            <a:pPr>
              <a:defRPr/>
            </a:pPr>
            <a:fld id="{18968426-CA8E-48DF-B4A9-2DDC958B557F}" type="slidenum">
              <a:rPr lang="tr-TR" smtClean="0"/>
              <a:pPr>
                <a:defRPr/>
              </a:pPr>
              <a:t>12</a:t>
            </a:fld>
            <a:endParaRPr lang="tr-TR"/>
          </a:p>
        </p:txBody>
      </p:sp>
    </p:spTree>
    <p:extLst>
      <p:ext uri="{BB962C8B-B14F-4D97-AF65-F5344CB8AC3E}">
        <p14:creationId xmlns:p14="http://schemas.microsoft.com/office/powerpoint/2010/main" xmlns="" val="29333811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indent="450215" algn="just">
              <a:lnSpc>
                <a:spcPct val="115000"/>
              </a:lnSpc>
              <a:spcAft>
                <a:spcPts val="0"/>
              </a:spcAft>
            </a:pPr>
            <a:r>
              <a:rPr lang="tr-TR" sz="1200" b="1" dirty="0" smtClean="0">
                <a:effectLst/>
                <a:latin typeface="Times New Roman"/>
                <a:ea typeface="Times New Roman"/>
                <a:cs typeface="Times New Roman"/>
              </a:rPr>
              <a:t>“Evet. Burada açık bir ihmal vardır. Çünkü anne keyfi bir durum için, kendi sorumluluklarını alamayacak çocuklarını evde yalnız bırakmıştır. Fakat bazı kriz durumlarında farklı değerlendirilebilir.”</a:t>
            </a:r>
            <a:endParaRPr lang="tr-TR" sz="1100" dirty="0" smtClean="0">
              <a:effectLst/>
              <a:latin typeface="+mn-lt"/>
              <a:ea typeface="Times New Roman"/>
              <a:cs typeface="Times New Roman"/>
            </a:endParaRPr>
          </a:p>
          <a:p>
            <a:pPr algn="just">
              <a:lnSpc>
                <a:spcPct val="115000"/>
              </a:lnSpc>
              <a:spcAft>
                <a:spcPts val="0"/>
              </a:spcAft>
            </a:pPr>
            <a:r>
              <a:rPr lang="tr-TR" sz="1200" b="1" dirty="0" smtClean="0">
                <a:effectLst/>
                <a:latin typeface="Times New Roman"/>
                <a:ea typeface="Times New Roman"/>
                <a:cs typeface="Times New Roman"/>
              </a:rPr>
              <a:t> </a:t>
            </a:r>
            <a:endParaRPr lang="tr-TR" sz="1100" dirty="0" smtClean="0">
              <a:effectLst/>
              <a:latin typeface="+mn-lt"/>
              <a:ea typeface="Times New Roman"/>
              <a:cs typeface="Times New Roman"/>
            </a:endParaRPr>
          </a:p>
          <a:p>
            <a:endParaRPr lang="tr-TR" dirty="0"/>
          </a:p>
        </p:txBody>
      </p:sp>
      <p:sp>
        <p:nvSpPr>
          <p:cNvPr id="4" name="Slayt Numarası Yer Tutucusu 3"/>
          <p:cNvSpPr>
            <a:spLocks noGrp="1"/>
          </p:cNvSpPr>
          <p:nvPr>
            <p:ph type="sldNum" sz="quarter" idx="10"/>
          </p:nvPr>
        </p:nvSpPr>
        <p:spPr/>
        <p:txBody>
          <a:bodyPr/>
          <a:lstStyle/>
          <a:p>
            <a:pPr>
              <a:defRPr/>
            </a:pPr>
            <a:fld id="{18968426-CA8E-48DF-B4A9-2DDC958B557F}" type="slidenum">
              <a:rPr lang="tr-TR" smtClean="0"/>
              <a:pPr>
                <a:defRPr/>
              </a:pPr>
              <a:t>13</a:t>
            </a:fld>
            <a:endParaRPr lang="tr-TR"/>
          </a:p>
        </p:txBody>
      </p:sp>
    </p:spTree>
    <p:extLst>
      <p:ext uri="{BB962C8B-B14F-4D97-AF65-F5344CB8AC3E}">
        <p14:creationId xmlns:p14="http://schemas.microsoft.com/office/powerpoint/2010/main" xmlns="" val="20824904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indent="449580" algn="just">
              <a:lnSpc>
                <a:spcPct val="115000"/>
              </a:lnSpc>
              <a:spcAft>
                <a:spcPts val="0"/>
              </a:spcAft>
            </a:pPr>
            <a:r>
              <a:rPr lang="tr-TR" sz="1200" b="1" dirty="0" smtClean="0">
                <a:effectLst/>
                <a:latin typeface="Times New Roman"/>
                <a:ea typeface="Times New Roman"/>
                <a:cs typeface="Times New Roman"/>
              </a:rPr>
              <a:t>“Belki. İlk adımda çocuğun ailesiyle görüşülüp problemin kaynağı tespit edilmeye çalışılır. Ailenin açıklaması ve hali hazırdaki duruma göre ihmal olup olmadığına karar verilir.”</a:t>
            </a:r>
            <a:endParaRPr lang="tr-TR" sz="1100" dirty="0" smtClean="0">
              <a:effectLst/>
              <a:latin typeface="+mn-lt"/>
              <a:ea typeface="Times New Roman"/>
              <a:cs typeface="Times New Roman"/>
            </a:endParaRPr>
          </a:p>
          <a:p>
            <a:pPr algn="just">
              <a:lnSpc>
                <a:spcPct val="115000"/>
              </a:lnSpc>
              <a:spcAft>
                <a:spcPts val="0"/>
              </a:spcAft>
            </a:pPr>
            <a:r>
              <a:rPr lang="tr-TR" sz="1200" b="1" dirty="0" smtClean="0">
                <a:effectLst/>
                <a:latin typeface="Times New Roman"/>
                <a:ea typeface="Times New Roman"/>
                <a:cs typeface="Times New Roman"/>
              </a:rPr>
              <a:t> </a:t>
            </a:r>
            <a:endParaRPr lang="tr-TR" sz="1100" dirty="0" smtClean="0">
              <a:effectLst/>
              <a:latin typeface="+mn-lt"/>
              <a:ea typeface="Times New Roman"/>
              <a:cs typeface="Times New Roman"/>
            </a:endParaRPr>
          </a:p>
          <a:p>
            <a:endParaRPr lang="tr-TR" dirty="0"/>
          </a:p>
        </p:txBody>
      </p:sp>
      <p:sp>
        <p:nvSpPr>
          <p:cNvPr id="4" name="Slayt Numarası Yer Tutucusu 3"/>
          <p:cNvSpPr>
            <a:spLocks noGrp="1"/>
          </p:cNvSpPr>
          <p:nvPr>
            <p:ph type="sldNum" sz="quarter" idx="10"/>
          </p:nvPr>
        </p:nvSpPr>
        <p:spPr/>
        <p:txBody>
          <a:bodyPr/>
          <a:lstStyle/>
          <a:p>
            <a:pPr>
              <a:defRPr/>
            </a:pPr>
            <a:fld id="{18968426-CA8E-48DF-B4A9-2DDC958B557F}" type="slidenum">
              <a:rPr lang="tr-TR" smtClean="0"/>
              <a:pPr>
                <a:defRPr/>
              </a:pPr>
              <a:t>14</a:t>
            </a:fld>
            <a:endParaRPr lang="tr-TR"/>
          </a:p>
        </p:txBody>
      </p:sp>
    </p:spTree>
    <p:extLst>
      <p:ext uri="{BB962C8B-B14F-4D97-AF65-F5344CB8AC3E}">
        <p14:creationId xmlns:p14="http://schemas.microsoft.com/office/powerpoint/2010/main" xmlns="" val="29425667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a:defRPr/>
            </a:pPr>
            <a:fld id="{18968426-CA8E-48DF-B4A9-2DDC958B557F}" type="slidenum">
              <a:rPr lang="tr-TR" smtClean="0"/>
              <a:pPr>
                <a:defRPr/>
              </a:pPr>
              <a:t>19</a:t>
            </a:fld>
            <a:endParaRPr lang="tr-TR"/>
          </a:p>
        </p:txBody>
      </p:sp>
    </p:spTree>
    <p:extLst>
      <p:ext uri="{BB962C8B-B14F-4D97-AF65-F5344CB8AC3E}">
        <p14:creationId xmlns:p14="http://schemas.microsoft.com/office/powerpoint/2010/main" xmlns="" val="7608141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4" name="Rectangle 10"/>
          <p:cNvSpPr/>
          <p:nvPr/>
        </p:nvSpPr>
        <p:spPr>
          <a:xfrm>
            <a:off x="0" y="3866920"/>
            <a:ext cx="12192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11"/>
          <p:cNvSpPr/>
          <p:nvPr/>
        </p:nvSpPr>
        <p:spPr>
          <a:xfrm>
            <a:off x="0" y="0"/>
            <a:ext cx="12192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12"/>
          <p:cNvSpPr/>
          <p:nvPr/>
        </p:nvSpPr>
        <p:spPr>
          <a:xfrm>
            <a:off x="0" y="2652713"/>
            <a:ext cx="12192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Oval 6"/>
          <p:cNvSpPr/>
          <p:nvPr/>
        </p:nvSpPr>
        <p:spPr>
          <a:xfrm>
            <a:off x="0" y="1600200"/>
            <a:ext cx="12192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Subtitle 2"/>
          <p:cNvSpPr>
            <a:spLocks noGrp="1"/>
          </p:cNvSpPr>
          <p:nvPr>
            <p:ph type="subTitle" idx="1"/>
          </p:nvPr>
        </p:nvSpPr>
        <p:spPr>
          <a:xfrm>
            <a:off x="1965060" y="5052546"/>
            <a:ext cx="7516013"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2" name="Title 1"/>
          <p:cNvSpPr>
            <a:spLocks noGrp="1"/>
          </p:cNvSpPr>
          <p:nvPr>
            <p:ph type="ctrTitle"/>
          </p:nvPr>
        </p:nvSpPr>
        <p:spPr>
          <a:xfrm>
            <a:off x="1090109" y="3132290"/>
            <a:ext cx="9567135" cy="1793167"/>
          </a:xfrm>
          <a:effectLst/>
        </p:spPr>
        <p:txBody>
          <a:bodyPr/>
          <a:lstStyle>
            <a:lvl1pPr marL="640080" indent="-457200" algn="l">
              <a:defRPr sz="5400"/>
            </a:lvl1pPr>
          </a:lstStyle>
          <a:p>
            <a:r>
              <a:rPr lang="tr-TR" smtClean="0"/>
              <a:t>Asıl başlık stili için tıklatın</a:t>
            </a:r>
            <a:endParaRPr lang="en-US" dirty="0"/>
          </a:p>
        </p:txBody>
      </p:sp>
      <p:sp>
        <p:nvSpPr>
          <p:cNvPr id="8" name="Date Placeholder 3"/>
          <p:cNvSpPr>
            <a:spLocks noGrp="1"/>
          </p:cNvSpPr>
          <p:nvPr>
            <p:ph type="dt" sz="half" idx="10"/>
          </p:nvPr>
        </p:nvSpPr>
        <p:spPr/>
        <p:txBody>
          <a:bodyPr/>
          <a:lstStyle>
            <a:lvl1pPr>
              <a:defRPr smtClean="0"/>
            </a:lvl1pPr>
          </a:lstStyle>
          <a:p>
            <a:pPr>
              <a:defRPr/>
            </a:pPr>
            <a:fld id="{1293252B-57F1-48A6-B1CA-6FE7FCF0435B}" type="datetime1">
              <a:rPr lang="en-US"/>
              <a:pPr>
                <a:defRPr/>
              </a:pPr>
              <a:t>10/25/2018</a:t>
            </a:fld>
            <a:endParaRPr lang="en-US" dirty="0"/>
          </a:p>
        </p:txBody>
      </p:sp>
      <p:sp>
        <p:nvSpPr>
          <p:cNvPr id="9" name="Footer Placeholder 4"/>
          <p:cNvSpPr>
            <a:spLocks noGrp="1"/>
          </p:cNvSpPr>
          <p:nvPr>
            <p:ph type="ftr" sz="quarter" idx="11"/>
          </p:nvPr>
        </p:nvSpPr>
        <p:spPr/>
        <p:txBody>
          <a:bodyPr/>
          <a:lstStyle>
            <a:lvl1pPr>
              <a:defRPr/>
            </a:lvl1pPr>
          </a:lstStyle>
          <a:p>
            <a:pPr>
              <a:defRPr/>
            </a:pPr>
            <a:endParaRPr lang="en-US"/>
          </a:p>
        </p:txBody>
      </p:sp>
      <p:sp>
        <p:nvSpPr>
          <p:cNvPr id="10" name="Slide Number Placeholder 5"/>
          <p:cNvSpPr>
            <a:spLocks noGrp="1"/>
          </p:cNvSpPr>
          <p:nvPr>
            <p:ph type="sldNum" sz="quarter" idx="12"/>
          </p:nvPr>
        </p:nvSpPr>
        <p:spPr/>
        <p:txBody>
          <a:bodyPr/>
          <a:lstStyle>
            <a:lvl1pPr>
              <a:defRPr/>
            </a:lvl1pPr>
          </a:lstStyle>
          <a:p>
            <a:pPr>
              <a:defRPr/>
            </a:pPr>
            <a:fld id="{447B8F45-FBBB-4DD5-BD78-9E061BF02968}" type="slidenum">
              <a:rPr lang="en-US"/>
              <a:pPr>
                <a:defRPr/>
              </a:pPr>
              <a:t>‹#›</a:t>
            </a:fld>
            <a:endParaRPr lang="en-US" dirty="0"/>
          </a:p>
        </p:txBody>
      </p:sp>
    </p:spTree>
    <p:extLst>
      <p:ext uri="{BB962C8B-B14F-4D97-AF65-F5344CB8AC3E}">
        <p14:creationId xmlns:p14="http://schemas.microsoft.com/office/powerpoint/2010/main" xmlns="" val="8763669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Vertical Text Placeholder 2"/>
          <p:cNvSpPr>
            <a:spLocks noGrp="1"/>
          </p:cNvSpPr>
          <p:nvPr>
            <p:ph type="body" orient="vert" idx="1"/>
          </p:nvPr>
        </p:nvSpPr>
        <p:spPr>
          <a:xfrm>
            <a:off x="2540000" y="731519"/>
            <a:ext cx="8534400" cy="3474720"/>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lvl1pPr>
              <a:defRPr/>
            </a:lvl1pPr>
          </a:lstStyle>
          <a:p>
            <a:pPr>
              <a:defRPr/>
            </a:pPr>
            <a:fld id="{CF1D882C-CEC6-4189-B5BD-A4DCB1C6AAD0}" type="datetime1">
              <a:rPr lang="en-US"/>
              <a:pPr>
                <a:defRPr/>
              </a:pPr>
              <a:t>10/25/2018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4684419-A5C7-4FB1-99ED-5464FF0E7FC5}" type="slidenum">
              <a:rPr lang="en-US"/>
              <a:pPr>
                <a:defRPr/>
              </a:pPr>
              <a:t>‹#›</a:t>
            </a:fld>
            <a:endParaRPr lang="en-US" dirty="0"/>
          </a:p>
        </p:txBody>
      </p:sp>
    </p:spTree>
    <p:extLst>
      <p:ext uri="{BB962C8B-B14F-4D97-AF65-F5344CB8AC3E}">
        <p14:creationId xmlns:p14="http://schemas.microsoft.com/office/powerpoint/2010/main" xmlns="" val="10350152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38344" y="376518"/>
            <a:ext cx="2743200" cy="5238339"/>
          </a:xfrm>
          <a:effectLst/>
        </p:spPr>
        <p:txBody>
          <a:bodyPr vert="eaVert"/>
          <a:lstStyle>
            <a:lvl1pPr algn="l">
              <a:defRPr/>
            </a:lvl1pPr>
          </a:lstStyle>
          <a:p>
            <a:r>
              <a:rPr lang="tr-TR" smtClean="0"/>
              <a:t>Asıl başlık stili için tıklatın</a:t>
            </a:r>
            <a:endParaRPr lang="en-US"/>
          </a:p>
        </p:txBody>
      </p:sp>
      <p:sp>
        <p:nvSpPr>
          <p:cNvPr id="3" name="Vertical Text Placeholder 2"/>
          <p:cNvSpPr>
            <a:spLocks noGrp="1"/>
          </p:cNvSpPr>
          <p:nvPr>
            <p:ph type="body" orient="vert" idx="1"/>
          </p:nvPr>
        </p:nvSpPr>
        <p:spPr>
          <a:xfrm>
            <a:off x="4432151" y="731520"/>
            <a:ext cx="6439049" cy="4894729"/>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lvl1pPr>
              <a:defRPr/>
            </a:lvl1pPr>
          </a:lstStyle>
          <a:p>
            <a:pPr>
              <a:defRPr/>
            </a:pPr>
            <a:fld id="{6E781E48-6E03-4AE5-AA03-9118D54E0954}" type="datetime1">
              <a:rPr lang="en-US"/>
              <a:pPr>
                <a:defRPr/>
              </a:pPr>
              <a:t>10/25/2018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D49D593-5AE3-4324-8DE3-90D83C5DB8D2}" type="slidenum">
              <a:rPr lang="en-US"/>
              <a:pPr>
                <a:defRPr/>
              </a:pPr>
              <a:t>‹#›</a:t>
            </a:fld>
            <a:endParaRPr lang="en-US" dirty="0"/>
          </a:p>
        </p:txBody>
      </p:sp>
    </p:spTree>
    <p:extLst>
      <p:ext uri="{BB962C8B-B14F-4D97-AF65-F5344CB8AC3E}">
        <p14:creationId xmlns:p14="http://schemas.microsoft.com/office/powerpoint/2010/main" xmlns="" val="15973454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tr-TR" smtClean="0"/>
              <a:t>Asıl başlık stili için tıklatın</a:t>
            </a:r>
            <a:endParaRPr lang="en-US"/>
          </a:p>
        </p:txBody>
      </p:sp>
      <p:sp>
        <p:nvSpPr>
          <p:cNvPr id="10" name="Content Placeholder 9"/>
          <p:cNvSpPr>
            <a:spLocks noGrp="1"/>
          </p:cNvSpPr>
          <p:nvPr>
            <p:ph sz="quarter" idx="13"/>
          </p:nvPr>
        </p:nvSpPr>
        <p:spPr>
          <a:xfrm>
            <a:off x="1524000" y="731520"/>
            <a:ext cx="8534400" cy="347472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4"/>
          </p:nvPr>
        </p:nvSpPr>
        <p:spPr/>
        <p:txBody>
          <a:bodyPr/>
          <a:lstStyle>
            <a:lvl1pPr>
              <a:defRPr/>
            </a:lvl1pPr>
          </a:lstStyle>
          <a:p>
            <a:pPr>
              <a:defRPr/>
            </a:pPr>
            <a:fld id="{F35C09E3-1689-40B4-928E-7B46609FEEBB}" type="datetime1">
              <a:rPr lang="en-US"/>
              <a:pPr>
                <a:defRPr/>
              </a:pPr>
              <a:t>10/25/2018</a:t>
            </a:fld>
            <a:endParaRPr lang="en-US" dirty="0"/>
          </a:p>
        </p:txBody>
      </p:sp>
      <p:sp>
        <p:nvSpPr>
          <p:cNvPr id="5" name="Footer Placeholder 4"/>
          <p:cNvSpPr>
            <a:spLocks noGrp="1"/>
          </p:cNvSpPr>
          <p:nvPr>
            <p:ph type="ftr" sz="quarter" idx="15"/>
          </p:nvPr>
        </p:nvSpPr>
        <p:spPr/>
        <p:txBody>
          <a:bodyPr/>
          <a:lstStyle>
            <a:lvl1pPr>
              <a:defRPr/>
            </a:lvl1pPr>
          </a:lstStyle>
          <a:p>
            <a:pPr>
              <a:defRPr/>
            </a:pPr>
            <a:endParaRPr lang="en-US"/>
          </a:p>
        </p:txBody>
      </p:sp>
      <p:sp>
        <p:nvSpPr>
          <p:cNvPr id="6" name="Slide Number Placeholder 5"/>
          <p:cNvSpPr>
            <a:spLocks noGrp="1"/>
          </p:cNvSpPr>
          <p:nvPr>
            <p:ph type="sldNum" sz="quarter" idx="16"/>
          </p:nvPr>
        </p:nvSpPr>
        <p:spPr/>
        <p:txBody>
          <a:bodyPr/>
          <a:lstStyle>
            <a:lvl1pPr>
              <a:defRPr/>
            </a:lvl1pPr>
          </a:lstStyle>
          <a:p>
            <a:pPr>
              <a:defRPr/>
            </a:pPr>
            <a:fld id="{B3A817B2-8212-4D90-98A3-086473996A1E}" type="slidenum">
              <a:rPr lang="en-US"/>
              <a:pPr>
                <a:defRPr/>
              </a:pPr>
              <a:t>‹#›</a:t>
            </a:fld>
            <a:endParaRPr lang="en-US" dirty="0"/>
          </a:p>
        </p:txBody>
      </p:sp>
    </p:spTree>
    <p:extLst>
      <p:ext uri="{BB962C8B-B14F-4D97-AF65-F5344CB8AC3E}">
        <p14:creationId xmlns:p14="http://schemas.microsoft.com/office/powerpoint/2010/main" xmlns="" val="27677957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4" name="Rectangle 6"/>
          <p:cNvSpPr/>
          <p:nvPr/>
        </p:nvSpPr>
        <p:spPr>
          <a:xfrm>
            <a:off x="0" y="3866920"/>
            <a:ext cx="12192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7"/>
          <p:cNvSpPr/>
          <p:nvPr/>
        </p:nvSpPr>
        <p:spPr>
          <a:xfrm>
            <a:off x="0" y="0"/>
            <a:ext cx="12192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8"/>
          <p:cNvSpPr/>
          <p:nvPr/>
        </p:nvSpPr>
        <p:spPr>
          <a:xfrm>
            <a:off x="0" y="2652713"/>
            <a:ext cx="12192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Oval 9"/>
          <p:cNvSpPr/>
          <p:nvPr/>
        </p:nvSpPr>
        <p:spPr>
          <a:xfrm>
            <a:off x="0" y="1600200"/>
            <a:ext cx="12192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2710927" y="2172648"/>
            <a:ext cx="7955555" cy="2423346"/>
          </a:xfrm>
          <a:effectLst/>
        </p:spPr>
        <p:txBody>
          <a:bodyPr anchor="b"/>
          <a:lstStyle>
            <a:lvl1pPr algn="r">
              <a:defRPr sz="4600" b="1" cap="none" baseline="0"/>
            </a:lvl1pPr>
          </a:lstStyle>
          <a:p>
            <a:r>
              <a:rPr lang="tr-TR" smtClean="0"/>
              <a:t>Asıl başlık stili için tıklatın</a:t>
            </a:r>
            <a:endParaRPr lang="en-US" dirty="0"/>
          </a:p>
        </p:txBody>
      </p:sp>
      <p:sp>
        <p:nvSpPr>
          <p:cNvPr id="3" name="Text Placeholder 2"/>
          <p:cNvSpPr>
            <a:spLocks noGrp="1"/>
          </p:cNvSpPr>
          <p:nvPr>
            <p:ph type="body" idx="1"/>
          </p:nvPr>
        </p:nvSpPr>
        <p:spPr>
          <a:xfrm>
            <a:off x="2696584" y="4607511"/>
            <a:ext cx="7960659" cy="835460"/>
          </a:xfrm>
        </p:spPr>
        <p:txBody>
          <a:bodyPr/>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8" name="Date Placeholder 3"/>
          <p:cNvSpPr>
            <a:spLocks noGrp="1"/>
          </p:cNvSpPr>
          <p:nvPr>
            <p:ph type="dt" sz="half" idx="10"/>
          </p:nvPr>
        </p:nvSpPr>
        <p:spPr/>
        <p:txBody>
          <a:bodyPr/>
          <a:lstStyle>
            <a:lvl1pPr>
              <a:defRPr smtClean="0"/>
            </a:lvl1pPr>
          </a:lstStyle>
          <a:p>
            <a:pPr>
              <a:defRPr/>
            </a:pPr>
            <a:fld id="{A7F26D20-5C48-44D2-94DB-4A30D42AFA2F}" type="datetime1">
              <a:rPr lang="en-US"/>
              <a:pPr>
                <a:defRPr/>
              </a:pPr>
              <a:t>10/25/2018</a:t>
            </a:fld>
            <a:endParaRPr lang="en-US" dirty="0"/>
          </a:p>
        </p:txBody>
      </p:sp>
      <p:sp>
        <p:nvSpPr>
          <p:cNvPr id="9" name="Footer Placeholder 4"/>
          <p:cNvSpPr>
            <a:spLocks noGrp="1"/>
          </p:cNvSpPr>
          <p:nvPr>
            <p:ph type="ftr" sz="quarter" idx="11"/>
          </p:nvPr>
        </p:nvSpPr>
        <p:spPr/>
        <p:txBody>
          <a:bodyPr/>
          <a:lstStyle>
            <a:lvl1pPr>
              <a:defRPr/>
            </a:lvl1pPr>
          </a:lstStyle>
          <a:p>
            <a:pPr>
              <a:defRPr/>
            </a:pPr>
            <a:endParaRPr lang="en-US"/>
          </a:p>
        </p:txBody>
      </p:sp>
      <p:sp>
        <p:nvSpPr>
          <p:cNvPr id="10" name="Slide Number Placeholder 5"/>
          <p:cNvSpPr>
            <a:spLocks noGrp="1"/>
          </p:cNvSpPr>
          <p:nvPr>
            <p:ph type="sldNum" sz="quarter" idx="12"/>
          </p:nvPr>
        </p:nvSpPr>
        <p:spPr/>
        <p:txBody>
          <a:bodyPr/>
          <a:lstStyle>
            <a:lvl1pPr>
              <a:defRPr/>
            </a:lvl1pPr>
          </a:lstStyle>
          <a:p>
            <a:pPr>
              <a:defRPr/>
            </a:pPr>
            <a:fld id="{EE490BEC-CF6B-4257-8E85-FBDAD369769E}" type="slidenum">
              <a:rPr lang="en-US"/>
              <a:pPr>
                <a:defRPr/>
              </a:pPr>
              <a:t>‹#›</a:t>
            </a:fld>
            <a:endParaRPr lang="en-US" dirty="0"/>
          </a:p>
        </p:txBody>
      </p:sp>
    </p:spTree>
    <p:extLst>
      <p:ext uri="{BB962C8B-B14F-4D97-AF65-F5344CB8AC3E}">
        <p14:creationId xmlns:p14="http://schemas.microsoft.com/office/powerpoint/2010/main" xmlns="" val="24994105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tr-TR" smtClean="0"/>
              <a:t>Asıl başlık stili için tıklatın</a:t>
            </a:r>
            <a:endParaRPr lang="en-US"/>
          </a:p>
        </p:txBody>
      </p:sp>
      <p:sp>
        <p:nvSpPr>
          <p:cNvPr id="9" name="Content Placeholder 8"/>
          <p:cNvSpPr>
            <a:spLocks noGrp="1"/>
          </p:cNvSpPr>
          <p:nvPr>
            <p:ph sz="quarter" idx="13"/>
          </p:nvPr>
        </p:nvSpPr>
        <p:spPr>
          <a:xfrm>
            <a:off x="1523999" y="731519"/>
            <a:ext cx="4462272" cy="347472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11" name="Content Placeholder 10"/>
          <p:cNvSpPr>
            <a:spLocks noGrp="1"/>
          </p:cNvSpPr>
          <p:nvPr>
            <p:ph sz="quarter" idx="14"/>
          </p:nvPr>
        </p:nvSpPr>
        <p:spPr>
          <a:xfrm>
            <a:off x="6193536" y="731520"/>
            <a:ext cx="4462272" cy="347472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Date Placeholder 3"/>
          <p:cNvSpPr>
            <a:spLocks noGrp="1"/>
          </p:cNvSpPr>
          <p:nvPr>
            <p:ph type="dt" sz="half" idx="15"/>
          </p:nvPr>
        </p:nvSpPr>
        <p:spPr/>
        <p:txBody>
          <a:bodyPr/>
          <a:lstStyle>
            <a:lvl1pPr>
              <a:defRPr/>
            </a:lvl1pPr>
          </a:lstStyle>
          <a:p>
            <a:pPr>
              <a:defRPr/>
            </a:pPr>
            <a:fld id="{DDFB6F68-52A1-4077-852D-8BFEF64F3252}" type="datetime1">
              <a:rPr lang="en-US"/>
              <a:pPr>
                <a:defRPr/>
              </a:pPr>
              <a:t>10/25/2018</a:t>
            </a:fld>
            <a:endParaRPr lang="en-US" dirty="0"/>
          </a:p>
        </p:txBody>
      </p:sp>
      <p:sp>
        <p:nvSpPr>
          <p:cNvPr id="6" name="Footer Placeholder 4"/>
          <p:cNvSpPr>
            <a:spLocks noGrp="1"/>
          </p:cNvSpPr>
          <p:nvPr>
            <p:ph type="ftr" sz="quarter" idx="16"/>
          </p:nvPr>
        </p:nvSpPr>
        <p:spPr/>
        <p:txBody>
          <a:bodyPr/>
          <a:lstStyle>
            <a:lvl1pPr>
              <a:defRPr/>
            </a:lvl1pPr>
          </a:lstStyle>
          <a:p>
            <a:pPr>
              <a:defRPr/>
            </a:pPr>
            <a:endParaRPr lang="en-US"/>
          </a:p>
        </p:txBody>
      </p:sp>
      <p:sp>
        <p:nvSpPr>
          <p:cNvPr id="7" name="Slide Number Placeholder 5"/>
          <p:cNvSpPr>
            <a:spLocks noGrp="1"/>
          </p:cNvSpPr>
          <p:nvPr>
            <p:ph type="sldNum" sz="quarter" idx="17"/>
          </p:nvPr>
        </p:nvSpPr>
        <p:spPr/>
        <p:txBody>
          <a:bodyPr/>
          <a:lstStyle>
            <a:lvl1pPr>
              <a:defRPr/>
            </a:lvl1pPr>
          </a:lstStyle>
          <a:p>
            <a:pPr>
              <a:defRPr/>
            </a:pPr>
            <a:fld id="{72801613-91B1-4375-897E-720F8696B833}" type="slidenum">
              <a:rPr lang="en-US"/>
              <a:pPr>
                <a:defRPr/>
              </a:pPr>
              <a:t>‹#›</a:t>
            </a:fld>
            <a:endParaRPr lang="en-US" dirty="0"/>
          </a:p>
        </p:txBody>
      </p:sp>
    </p:spTree>
    <p:extLst>
      <p:ext uri="{BB962C8B-B14F-4D97-AF65-F5344CB8AC3E}">
        <p14:creationId xmlns:p14="http://schemas.microsoft.com/office/powerpoint/2010/main" xmlns="" val="3453818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24000" y="731520"/>
            <a:ext cx="4462272"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1541929" y="1400327"/>
            <a:ext cx="4462272"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196403" y="731520"/>
            <a:ext cx="4462272"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6193367" y="1399032"/>
            <a:ext cx="4462272"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10" name="Title 9"/>
          <p:cNvSpPr>
            <a:spLocks noGrp="1"/>
          </p:cNvSpPr>
          <p:nvPr>
            <p:ph type="title"/>
          </p:nvPr>
        </p:nvSpPr>
        <p:spPr/>
        <p:txBody>
          <a:bodyPr/>
          <a:lstStyle/>
          <a:p>
            <a:r>
              <a:rPr lang="tr-TR" smtClean="0"/>
              <a:t>Asıl başlık stili için tıklatın</a:t>
            </a:r>
            <a:endParaRPr lang="en-US" dirty="0"/>
          </a:p>
        </p:txBody>
      </p:sp>
      <p:sp>
        <p:nvSpPr>
          <p:cNvPr id="7" name="Date Placeholder 3"/>
          <p:cNvSpPr>
            <a:spLocks noGrp="1"/>
          </p:cNvSpPr>
          <p:nvPr>
            <p:ph type="dt" sz="half" idx="10"/>
          </p:nvPr>
        </p:nvSpPr>
        <p:spPr/>
        <p:txBody>
          <a:bodyPr/>
          <a:lstStyle>
            <a:lvl1pPr>
              <a:defRPr/>
            </a:lvl1pPr>
          </a:lstStyle>
          <a:p>
            <a:pPr>
              <a:defRPr/>
            </a:pPr>
            <a:fld id="{1C0241A4-A1FB-4AA5-8FC8-16A017F1A731}" type="datetime1">
              <a:rPr lang="en-US"/>
              <a:pPr>
                <a:defRPr/>
              </a:pPr>
              <a:t>10/25/2018</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C537864C-FDC2-4C5E-B5FD-9D9F01D6D079}" type="slidenum">
              <a:rPr lang="en-US"/>
              <a:pPr>
                <a:defRPr/>
              </a:pPr>
              <a:t>‹#›</a:t>
            </a:fld>
            <a:endParaRPr lang="en-US" dirty="0"/>
          </a:p>
        </p:txBody>
      </p:sp>
    </p:spTree>
    <p:extLst>
      <p:ext uri="{BB962C8B-B14F-4D97-AF65-F5344CB8AC3E}">
        <p14:creationId xmlns:p14="http://schemas.microsoft.com/office/powerpoint/2010/main" xmlns="" val="42265898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3"/>
          <p:cNvSpPr>
            <a:spLocks noGrp="1"/>
          </p:cNvSpPr>
          <p:nvPr>
            <p:ph type="dt" sz="half" idx="10"/>
          </p:nvPr>
        </p:nvSpPr>
        <p:spPr/>
        <p:txBody>
          <a:bodyPr/>
          <a:lstStyle>
            <a:lvl1pPr>
              <a:defRPr/>
            </a:lvl1pPr>
          </a:lstStyle>
          <a:p>
            <a:pPr>
              <a:defRPr/>
            </a:pPr>
            <a:fld id="{6138F8BE-A6A7-4053-B380-7BD2BAC415C2}" type="datetime1">
              <a:rPr lang="en-US"/>
              <a:pPr>
                <a:defRPr/>
              </a:pPr>
              <a:t>10/25/2018</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B7A4B587-CFF7-48CC-9ACE-368AB0701FA3}" type="slidenum">
              <a:rPr lang="en-US"/>
              <a:pPr>
                <a:defRPr/>
              </a:pPr>
              <a:t>‹#›</a:t>
            </a:fld>
            <a:endParaRPr lang="en-US" dirty="0"/>
          </a:p>
        </p:txBody>
      </p:sp>
    </p:spTree>
    <p:extLst>
      <p:ext uri="{BB962C8B-B14F-4D97-AF65-F5344CB8AC3E}">
        <p14:creationId xmlns:p14="http://schemas.microsoft.com/office/powerpoint/2010/main" xmlns="" val="10601272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6C8FCD5-4263-47BE-86D6-88832D59D878}" type="datetime1">
              <a:rPr lang="en-US"/>
              <a:pPr>
                <a:defRPr/>
              </a:pPr>
              <a:t>10/25/2018</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02EDBAD7-3C15-49A8-AEF8-6518379E8C36}" type="slidenum">
              <a:rPr lang="en-US"/>
              <a:pPr>
                <a:defRPr/>
              </a:pPr>
              <a:t>‹#›</a:t>
            </a:fld>
            <a:endParaRPr lang="en-US" dirty="0"/>
          </a:p>
        </p:txBody>
      </p:sp>
    </p:spTree>
    <p:extLst>
      <p:ext uri="{BB962C8B-B14F-4D97-AF65-F5344CB8AC3E}">
        <p14:creationId xmlns:p14="http://schemas.microsoft.com/office/powerpoint/2010/main" xmlns="" val="8974711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1118794" y="2209801"/>
            <a:ext cx="4848113" cy="1258493"/>
          </a:xfrm>
          <a:effectLst/>
        </p:spPr>
        <p:txBody>
          <a:bodyPr anchor="b"/>
          <a:lstStyle>
            <a:lvl1pPr marL="228600" indent="-228600" algn="l">
              <a:defRPr sz="2800" b="1">
                <a:effectLst/>
              </a:defRPr>
            </a:lvl1pPr>
          </a:lstStyle>
          <a:p>
            <a:r>
              <a:rPr lang="tr-TR" smtClean="0"/>
              <a:t>Asıl başlık stili için tıklatın</a:t>
            </a:r>
            <a:endParaRPr lang="en-US" dirty="0"/>
          </a:p>
        </p:txBody>
      </p:sp>
      <p:sp>
        <p:nvSpPr>
          <p:cNvPr id="3" name="Content Placeholder 2"/>
          <p:cNvSpPr>
            <a:spLocks noGrp="1"/>
          </p:cNvSpPr>
          <p:nvPr>
            <p:ph idx="1"/>
          </p:nvPr>
        </p:nvSpPr>
        <p:spPr>
          <a:xfrm>
            <a:off x="6124688" y="731520"/>
            <a:ext cx="5356113"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1434354" y="3497802"/>
            <a:ext cx="4518213"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3"/>
          <p:cNvSpPr>
            <a:spLocks noGrp="1"/>
          </p:cNvSpPr>
          <p:nvPr>
            <p:ph type="dt" sz="half" idx="10"/>
          </p:nvPr>
        </p:nvSpPr>
        <p:spPr/>
        <p:txBody>
          <a:bodyPr/>
          <a:lstStyle>
            <a:lvl1pPr>
              <a:defRPr/>
            </a:lvl1pPr>
          </a:lstStyle>
          <a:p>
            <a:pPr>
              <a:defRPr/>
            </a:pPr>
            <a:fld id="{5F92BEA5-98FA-40FC-9037-00258EC2B2F1}" type="datetime1">
              <a:rPr lang="en-US"/>
              <a:pPr>
                <a:defRPr/>
              </a:pPr>
              <a:t>10/25/2018</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3A3FBAE-EC48-4209-BF24-8090F42306D0}" type="slidenum">
              <a:rPr lang="en-US"/>
              <a:pPr>
                <a:defRPr/>
              </a:pPr>
              <a:t>‹#›</a:t>
            </a:fld>
            <a:endParaRPr lang="en-US" dirty="0"/>
          </a:p>
        </p:txBody>
      </p:sp>
    </p:spTree>
    <p:extLst>
      <p:ext uri="{BB962C8B-B14F-4D97-AF65-F5344CB8AC3E}">
        <p14:creationId xmlns:p14="http://schemas.microsoft.com/office/powerpoint/2010/main" xmlns="" val="15352123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5" name="Rectangle 7"/>
          <p:cNvSpPr/>
          <p:nvPr/>
        </p:nvSpPr>
        <p:spPr>
          <a:xfrm>
            <a:off x="0" y="3866920"/>
            <a:ext cx="12192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8"/>
          <p:cNvSpPr/>
          <p:nvPr/>
        </p:nvSpPr>
        <p:spPr>
          <a:xfrm>
            <a:off x="0" y="0"/>
            <a:ext cx="12192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Rectangle 9"/>
          <p:cNvSpPr/>
          <p:nvPr/>
        </p:nvSpPr>
        <p:spPr>
          <a:xfrm>
            <a:off x="0" y="2652713"/>
            <a:ext cx="12192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Oval 10"/>
          <p:cNvSpPr/>
          <p:nvPr/>
        </p:nvSpPr>
        <p:spPr>
          <a:xfrm>
            <a:off x="0" y="1600200"/>
            <a:ext cx="12192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Picture Placeholder 2"/>
          <p:cNvSpPr>
            <a:spLocks noGrp="1"/>
          </p:cNvSpPr>
          <p:nvPr>
            <p:ph type="pic" idx="1"/>
          </p:nvPr>
        </p:nvSpPr>
        <p:spPr>
          <a:xfrm>
            <a:off x="5966900" y="1143000"/>
            <a:ext cx="54864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rtlCol="0">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tr-TR" noProof="0" smtClean="0"/>
              <a:t>Resim eklemek için simgeyi tıklatın</a:t>
            </a:r>
            <a:endParaRPr lang="en-US" noProof="0" dirty="0"/>
          </a:p>
        </p:txBody>
      </p:sp>
      <p:sp>
        <p:nvSpPr>
          <p:cNvPr id="4" name="Text Placeholder 3"/>
          <p:cNvSpPr>
            <a:spLocks noGrp="1"/>
          </p:cNvSpPr>
          <p:nvPr>
            <p:ph type="body" sz="half" idx="2"/>
          </p:nvPr>
        </p:nvSpPr>
        <p:spPr>
          <a:xfrm>
            <a:off x="1170516" y="1010486"/>
            <a:ext cx="4925485"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2" name="Title 1"/>
          <p:cNvSpPr>
            <a:spLocks noGrp="1"/>
          </p:cNvSpPr>
          <p:nvPr>
            <p:ph type="title"/>
          </p:nvPr>
        </p:nvSpPr>
        <p:spPr>
          <a:xfrm>
            <a:off x="969691" y="4464421"/>
            <a:ext cx="8511384" cy="1143000"/>
          </a:xfrm>
        </p:spPr>
        <p:txBody>
          <a:bodyPr anchor="b"/>
          <a:lstStyle>
            <a:lvl1pPr algn="l">
              <a:defRPr sz="4600" b="1"/>
            </a:lvl1pPr>
          </a:lstStyle>
          <a:p>
            <a:r>
              <a:rPr lang="tr-TR" smtClean="0"/>
              <a:t>Asıl başlık stili için tıklatın</a:t>
            </a:r>
            <a:endParaRPr lang="en-US" dirty="0"/>
          </a:p>
        </p:txBody>
      </p:sp>
      <p:sp>
        <p:nvSpPr>
          <p:cNvPr id="9" name="Date Placeholder 4"/>
          <p:cNvSpPr>
            <a:spLocks noGrp="1"/>
          </p:cNvSpPr>
          <p:nvPr>
            <p:ph type="dt" sz="half" idx="10"/>
          </p:nvPr>
        </p:nvSpPr>
        <p:spPr/>
        <p:txBody>
          <a:bodyPr/>
          <a:lstStyle>
            <a:lvl1pPr>
              <a:defRPr smtClean="0"/>
            </a:lvl1pPr>
          </a:lstStyle>
          <a:p>
            <a:pPr>
              <a:defRPr/>
            </a:pPr>
            <a:fld id="{03595C89-D563-44A2-AF6D-70E0183837DA}" type="datetime1">
              <a:rPr lang="en-US"/>
              <a:pPr>
                <a:defRPr/>
              </a:pPr>
              <a:t>10/25/2018</a:t>
            </a:fld>
            <a:endParaRPr lang="en-US" dirty="0"/>
          </a:p>
        </p:txBody>
      </p:sp>
      <p:sp>
        <p:nvSpPr>
          <p:cNvPr id="10" name="Footer Placeholder 5"/>
          <p:cNvSpPr>
            <a:spLocks noGrp="1"/>
          </p:cNvSpPr>
          <p:nvPr>
            <p:ph type="ftr" sz="quarter" idx="11"/>
          </p:nvPr>
        </p:nvSpPr>
        <p:spPr/>
        <p:txBody>
          <a:bodyPr/>
          <a:lstStyle>
            <a:lvl1pPr>
              <a:defRPr/>
            </a:lvl1pPr>
          </a:lstStyle>
          <a:p>
            <a:pPr>
              <a:defRPr/>
            </a:pPr>
            <a:endParaRPr lang="en-US"/>
          </a:p>
        </p:txBody>
      </p:sp>
      <p:sp>
        <p:nvSpPr>
          <p:cNvPr id="11" name="Slide Number Placeholder 6"/>
          <p:cNvSpPr>
            <a:spLocks noGrp="1"/>
          </p:cNvSpPr>
          <p:nvPr>
            <p:ph type="sldNum" sz="quarter" idx="12"/>
          </p:nvPr>
        </p:nvSpPr>
        <p:spPr/>
        <p:txBody>
          <a:bodyPr/>
          <a:lstStyle>
            <a:lvl1pPr>
              <a:defRPr/>
            </a:lvl1pPr>
          </a:lstStyle>
          <a:p>
            <a:pPr>
              <a:defRPr/>
            </a:pPr>
            <a:fld id="{EBDCC14C-82F0-4F4D-9DCB-9958379F32AA}" type="slidenum">
              <a:rPr lang="en-US"/>
              <a:pPr>
                <a:defRPr/>
              </a:pPr>
              <a:t>‹#›</a:t>
            </a:fld>
            <a:endParaRPr lang="en-US" dirty="0"/>
          </a:p>
        </p:txBody>
      </p:sp>
    </p:spTree>
    <p:extLst>
      <p:ext uri="{BB962C8B-B14F-4D97-AF65-F5344CB8AC3E}">
        <p14:creationId xmlns:p14="http://schemas.microsoft.com/office/powerpoint/2010/main" xmlns="" val="42392076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0" y="5105400"/>
            <a:ext cx="12192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7"/>
          <p:cNvSpPr/>
          <p:nvPr/>
        </p:nvSpPr>
        <p:spPr>
          <a:xfrm>
            <a:off x="0" y="0"/>
            <a:ext cx="12192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 name="Rectangle 8"/>
          <p:cNvSpPr/>
          <p:nvPr/>
        </p:nvSpPr>
        <p:spPr>
          <a:xfrm>
            <a:off x="0" y="3768725"/>
            <a:ext cx="12192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Oval 9"/>
          <p:cNvSpPr/>
          <p:nvPr/>
        </p:nvSpPr>
        <p:spPr>
          <a:xfrm>
            <a:off x="0" y="1600200"/>
            <a:ext cx="12192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Placeholder 1"/>
          <p:cNvSpPr>
            <a:spLocks noGrp="1"/>
          </p:cNvSpPr>
          <p:nvPr>
            <p:ph type="title"/>
          </p:nvPr>
        </p:nvSpPr>
        <p:spPr>
          <a:xfrm>
            <a:off x="2390775" y="4371975"/>
            <a:ext cx="8683625" cy="1143000"/>
          </a:xfrm>
          <a:prstGeom prst="rect">
            <a:avLst/>
          </a:prstGeom>
          <a:effectLst/>
        </p:spPr>
        <p:txBody>
          <a:bodyPr vert="horz" lIns="91440" tIns="45720" rIns="91440" bIns="45720" rtlCol="0" anchor="t" anchorCtr="0">
            <a:noAutofit/>
          </a:bodyPr>
          <a:lstStyle/>
          <a:p>
            <a:r>
              <a:rPr lang="tr-TR" smtClean="0"/>
              <a:t>Asıl başlık stili için tıklatın</a:t>
            </a:r>
            <a:endParaRPr lang="en-US" dirty="0"/>
          </a:p>
        </p:txBody>
      </p:sp>
      <p:sp>
        <p:nvSpPr>
          <p:cNvPr id="1037" name="Text Placeholder 2"/>
          <p:cNvSpPr>
            <a:spLocks noGrp="1"/>
          </p:cNvSpPr>
          <p:nvPr>
            <p:ph type="body" idx="1"/>
          </p:nvPr>
        </p:nvSpPr>
        <p:spPr bwMode="auto">
          <a:xfrm>
            <a:off x="1524000" y="731838"/>
            <a:ext cx="8534400" cy="3475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tr-TR" altLang="tr-TR" smtClean="0"/>
              <a:t>Asıl metin stillerini düzenlemek için tıklatın</a:t>
            </a:r>
          </a:p>
          <a:p>
            <a:pPr lvl="1"/>
            <a:r>
              <a:rPr lang="tr-TR" altLang="tr-TR" smtClean="0"/>
              <a:t>İkinci düzey</a:t>
            </a:r>
          </a:p>
          <a:p>
            <a:pPr lvl="2"/>
            <a:r>
              <a:rPr lang="tr-TR" altLang="tr-TR" smtClean="0"/>
              <a:t>Üçüncü düzey</a:t>
            </a:r>
          </a:p>
          <a:p>
            <a:pPr lvl="3"/>
            <a:r>
              <a:rPr lang="tr-TR" altLang="tr-TR" smtClean="0"/>
              <a:t>Dördüncü düzey</a:t>
            </a:r>
          </a:p>
          <a:p>
            <a:pPr lvl="4"/>
            <a:r>
              <a:rPr lang="tr-TR" altLang="tr-TR" smtClean="0"/>
              <a:t>Beşinci düzey</a:t>
            </a:r>
            <a:endParaRPr lang="en-US" altLang="tr-TR" smtClean="0"/>
          </a:p>
        </p:txBody>
      </p:sp>
      <p:sp>
        <p:nvSpPr>
          <p:cNvPr id="4" name="Date Placeholder 3"/>
          <p:cNvSpPr>
            <a:spLocks noGrp="1"/>
          </p:cNvSpPr>
          <p:nvPr>
            <p:ph type="dt" sz="half" idx="2"/>
          </p:nvPr>
        </p:nvSpPr>
        <p:spPr>
          <a:xfrm>
            <a:off x="8229600" y="6172200"/>
            <a:ext cx="3352800" cy="365125"/>
          </a:xfrm>
          <a:prstGeom prst="rect">
            <a:avLst/>
          </a:prstGeom>
        </p:spPr>
        <p:txBody>
          <a:bodyPr vert="horz" lIns="91440" tIns="45720" rIns="91440" bIns="45720" rtlCol="0" anchor="ctr"/>
          <a:lstStyle>
            <a:lvl1pPr algn="r" fontAlgn="auto">
              <a:spcBef>
                <a:spcPts val="0"/>
              </a:spcBef>
              <a:spcAft>
                <a:spcPts val="0"/>
              </a:spcAft>
              <a:defRPr sz="1100" b="1" smtClean="0">
                <a:solidFill>
                  <a:schemeClr val="tx1">
                    <a:lumMod val="50000"/>
                    <a:lumOff val="50000"/>
                  </a:schemeClr>
                </a:solidFill>
                <a:latin typeface="+mn-lt"/>
                <a:cs typeface="+mn-cs"/>
              </a:defRPr>
            </a:lvl1pPr>
          </a:lstStyle>
          <a:p>
            <a:pPr>
              <a:defRPr/>
            </a:pPr>
            <a:fld id="{4183EB0F-F4FD-4940-9A49-4BB4C510CD15}" type="datetime1">
              <a:rPr lang="en-US"/>
              <a:pPr>
                <a:defRPr/>
              </a:pPr>
              <a:t>10/25/2018</a:t>
            </a:fld>
            <a:endParaRPr lang="en-US" dirty="0"/>
          </a:p>
        </p:txBody>
      </p:sp>
      <p:sp>
        <p:nvSpPr>
          <p:cNvPr id="5" name="Footer Placeholder 4"/>
          <p:cNvSpPr>
            <a:spLocks noGrp="1"/>
          </p:cNvSpPr>
          <p:nvPr>
            <p:ph type="ftr" sz="quarter" idx="3"/>
          </p:nvPr>
        </p:nvSpPr>
        <p:spPr>
          <a:xfrm>
            <a:off x="609600" y="6172200"/>
            <a:ext cx="4470400" cy="365125"/>
          </a:xfrm>
          <a:prstGeom prst="rect">
            <a:avLst/>
          </a:prstGeom>
        </p:spPr>
        <p:txBody>
          <a:bodyPr vert="horz" lIns="91440" tIns="45720" rIns="91440" bIns="45720" rtlCol="0" anchor="ctr"/>
          <a:lstStyle>
            <a:lvl1pPr algn="l" fontAlgn="auto">
              <a:spcBef>
                <a:spcPts val="0"/>
              </a:spcBef>
              <a:spcAft>
                <a:spcPts val="0"/>
              </a:spcAft>
              <a:defRPr sz="1100" b="1">
                <a:solidFill>
                  <a:schemeClr val="tx1">
                    <a:lumMod val="50000"/>
                    <a:lumOff val="50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5080000" y="6172200"/>
            <a:ext cx="2438400" cy="365125"/>
          </a:xfrm>
          <a:prstGeom prst="rect">
            <a:avLst/>
          </a:prstGeom>
        </p:spPr>
        <p:txBody>
          <a:bodyPr vert="horz" lIns="91440" tIns="45720" rIns="91440" bIns="45720" rtlCol="0" anchor="ctr"/>
          <a:lstStyle>
            <a:lvl1pPr algn="ctr" fontAlgn="auto">
              <a:spcBef>
                <a:spcPts val="0"/>
              </a:spcBef>
              <a:spcAft>
                <a:spcPts val="0"/>
              </a:spcAft>
              <a:defRPr sz="1200" b="1">
                <a:solidFill>
                  <a:schemeClr val="tx1">
                    <a:lumMod val="50000"/>
                    <a:lumOff val="50000"/>
                  </a:schemeClr>
                </a:solidFill>
                <a:latin typeface="+mn-lt"/>
                <a:cs typeface="+mn-cs"/>
              </a:defRPr>
            </a:lvl1pPr>
          </a:lstStyle>
          <a:p>
            <a:pPr>
              <a:defRPr/>
            </a:pPr>
            <a:fld id="{484927D3-2346-494E-8D1E-08D5A6F9D847}"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764" r:id="rId1"/>
    <p:sldLayoutId id="2147483756" r:id="rId2"/>
    <p:sldLayoutId id="2147483765" r:id="rId3"/>
    <p:sldLayoutId id="2147483757" r:id="rId4"/>
    <p:sldLayoutId id="2147483758" r:id="rId5"/>
    <p:sldLayoutId id="2147483759" r:id="rId6"/>
    <p:sldLayoutId id="2147483760" r:id="rId7"/>
    <p:sldLayoutId id="2147483761" r:id="rId8"/>
    <p:sldLayoutId id="2147483766" r:id="rId9"/>
    <p:sldLayoutId id="2147483762" r:id="rId10"/>
    <p:sldLayoutId id="2147483763" r:id="rId11"/>
  </p:sldLayoutIdLst>
  <p:timing>
    <p:tnLst>
      <p:par>
        <p:cTn id="1" dur="indefinite" restart="never" nodeType="tmRoot"/>
      </p:par>
    </p:tnLst>
  </p:timing>
  <p:hf hdr="0" ftr="0" dt="0"/>
  <p:txStyles>
    <p:titleStyle>
      <a:lvl1pPr marL="319088" indent="-319088" algn="r" rtl="0" eaLnBrk="0" fontAlgn="base" hangingPunct="0">
        <a:spcBef>
          <a:spcPct val="0"/>
        </a:spcBef>
        <a:spcAft>
          <a:spcPct val="0"/>
        </a:spcAft>
        <a:buClr>
          <a:srgbClr val="7E9632"/>
        </a:buClr>
        <a:buSzPct val="128000"/>
        <a:buFont typeface="Georgia" pitchFamily="18" charset="0"/>
        <a:buChar char="*"/>
        <a:defRPr sz="4600" b="1"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marL="319088" indent="-319088" algn="r" rtl="0" eaLnBrk="0" fontAlgn="base" hangingPunct="0">
        <a:spcBef>
          <a:spcPct val="0"/>
        </a:spcBef>
        <a:spcAft>
          <a:spcPct val="0"/>
        </a:spcAft>
        <a:buClr>
          <a:srgbClr val="7E9632"/>
        </a:buClr>
        <a:buSzPct val="128000"/>
        <a:buFont typeface="Georgia" pitchFamily="18" charset="0"/>
        <a:buChar char="*"/>
        <a:defRPr sz="4600" b="1">
          <a:solidFill>
            <a:schemeClr val="tx1"/>
          </a:solidFill>
          <a:latin typeface="Trebuchet MS" pitchFamily="34" charset="0"/>
        </a:defRPr>
      </a:lvl2pPr>
      <a:lvl3pPr marL="319088" indent="-319088" algn="r" rtl="0" eaLnBrk="0" fontAlgn="base" hangingPunct="0">
        <a:spcBef>
          <a:spcPct val="0"/>
        </a:spcBef>
        <a:spcAft>
          <a:spcPct val="0"/>
        </a:spcAft>
        <a:buClr>
          <a:srgbClr val="7E9632"/>
        </a:buClr>
        <a:buSzPct val="128000"/>
        <a:buFont typeface="Georgia" pitchFamily="18" charset="0"/>
        <a:buChar char="*"/>
        <a:defRPr sz="4600" b="1">
          <a:solidFill>
            <a:schemeClr val="tx1"/>
          </a:solidFill>
          <a:latin typeface="Trebuchet MS" pitchFamily="34" charset="0"/>
        </a:defRPr>
      </a:lvl3pPr>
      <a:lvl4pPr marL="319088" indent="-319088" algn="r" rtl="0" eaLnBrk="0" fontAlgn="base" hangingPunct="0">
        <a:spcBef>
          <a:spcPct val="0"/>
        </a:spcBef>
        <a:spcAft>
          <a:spcPct val="0"/>
        </a:spcAft>
        <a:buClr>
          <a:srgbClr val="7E9632"/>
        </a:buClr>
        <a:buSzPct val="128000"/>
        <a:buFont typeface="Georgia" pitchFamily="18" charset="0"/>
        <a:buChar char="*"/>
        <a:defRPr sz="4600" b="1">
          <a:solidFill>
            <a:schemeClr val="tx1"/>
          </a:solidFill>
          <a:latin typeface="Trebuchet MS" pitchFamily="34" charset="0"/>
        </a:defRPr>
      </a:lvl4pPr>
      <a:lvl5pPr marL="319088" indent="-319088" algn="r" rtl="0" eaLnBrk="0" fontAlgn="base" hangingPunct="0">
        <a:spcBef>
          <a:spcPct val="0"/>
        </a:spcBef>
        <a:spcAft>
          <a:spcPct val="0"/>
        </a:spcAft>
        <a:buClr>
          <a:srgbClr val="7E9632"/>
        </a:buClr>
        <a:buSzPct val="128000"/>
        <a:buFont typeface="Georgia" pitchFamily="18" charset="0"/>
        <a:buChar char="*"/>
        <a:defRPr sz="4600" b="1">
          <a:solidFill>
            <a:schemeClr val="tx1"/>
          </a:solidFill>
          <a:latin typeface="Trebuchet MS"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563" algn="l" rtl="0" eaLnBrk="0" fontAlgn="base" hangingPunct="0">
        <a:spcBef>
          <a:spcPct val="20000"/>
        </a:spcBef>
        <a:spcAft>
          <a:spcPts val="300"/>
        </a:spcAft>
        <a:buClr>
          <a:srgbClr val="7E9632"/>
        </a:buClr>
        <a:buSzPct val="130000"/>
        <a:buFont typeface="Georgia" pitchFamily="18" charset="0"/>
        <a:buChar char="*"/>
        <a:defRPr sz="2200" kern="1200">
          <a:solidFill>
            <a:srgbClr val="404040"/>
          </a:solidFill>
          <a:latin typeface="+mn-lt"/>
          <a:ea typeface="+mn-ea"/>
          <a:cs typeface="+mn-cs"/>
        </a:defRPr>
      </a:lvl1pPr>
      <a:lvl2pPr marL="547688" indent="-182563" algn="l" rtl="0" eaLnBrk="0" fontAlgn="base" hangingPunct="0">
        <a:spcBef>
          <a:spcPct val="20000"/>
        </a:spcBef>
        <a:spcAft>
          <a:spcPts val="300"/>
        </a:spcAft>
        <a:buClr>
          <a:srgbClr val="7E9632"/>
        </a:buClr>
        <a:buSzPct val="130000"/>
        <a:buFont typeface="Georgia" pitchFamily="18" charset="0"/>
        <a:buChar char="*"/>
        <a:defRPr sz="2000" kern="1200">
          <a:solidFill>
            <a:srgbClr val="404040"/>
          </a:solidFill>
          <a:latin typeface="+mn-lt"/>
          <a:ea typeface="+mn-ea"/>
          <a:cs typeface="+mn-cs"/>
        </a:defRPr>
      </a:lvl2pPr>
      <a:lvl3pPr marL="822325" indent="-182563" algn="l" rtl="0" eaLnBrk="0" fontAlgn="base" hangingPunct="0">
        <a:spcBef>
          <a:spcPct val="20000"/>
        </a:spcBef>
        <a:spcAft>
          <a:spcPts val="300"/>
        </a:spcAft>
        <a:buClr>
          <a:srgbClr val="7E9632"/>
        </a:buClr>
        <a:buSzPct val="130000"/>
        <a:buFont typeface="Georgia" pitchFamily="18" charset="0"/>
        <a:buChar char="*"/>
        <a:defRPr kern="1200">
          <a:solidFill>
            <a:srgbClr val="404040"/>
          </a:solidFill>
          <a:latin typeface="+mn-lt"/>
          <a:ea typeface="+mn-ea"/>
          <a:cs typeface="+mn-cs"/>
        </a:defRPr>
      </a:lvl3pPr>
      <a:lvl4pPr marL="1096963" indent="-182563" algn="l" rtl="0" eaLnBrk="0" fontAlgn="base" hangingPunct="0">
        <a:spcBef>
          <a:spcPct val="20000"/>
        </a:spcBef>
        <a:spcAft>
          <a:spcPts val="300"/>
        </a:spcAft>
        <a:buClr>
          <a:srgbClr val="7E9632"/>
        </a:buClr>
        <a:buSzPct val="130000"/>
        <a:buFont typeface="Georgia" pitchFamily="18" charset="0"/>
        <a:buChar char="*"/>
        <a:defRPr sz="1600" kern="1200">
          <a:solidFill>
            <a:srgbClr val="404040"/>
          </a:solidFill>
          <a:latin typeface="+mn-lt"/>
          <a:ea typeface="+mn-ea"/>
          <a:cs typeface="+mn-cs"/>
        </a:defRPr>
      </a:lvl4pPr>
      <a:lvl5pPr marL="1389063" indent="-182563" algn="l" rtl="0" eaLnBrk="0" fontAlgn="base" hangingPunct="0">
        <a:spcBef>
          <a:spcPct val="20000"/>
        </a:spcBef>
        <a:spcAft>
          <a:spcPts val="300"/>
        </a:spcAft>
        <a:buClr>
          <a:srgbClr val="7E9632"/>
        </a:buClr>
        <a:buSzPct val="130000"/>
        <a:buFont typeface="Georgia" pitchFamily="18" charset="0"/>
        <a:buChar char="*"/>
        <a:defRPr sz="1400" kern="1200">
          <a:solidFill>
            <a:srgbClr val="404040"/>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hyperlink" Target="Video%202%20&#199;ocuk%20&#304;hmali.mp4" TargetMode="External"/><Relationship Id="rId2" Type="http://schemas.openxmlformats.org/officeDocument/2006/relationships/hyperlink" Target="Video%202%20&#199;ocuk%20&#304;hmali%20(1).mp4"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2.xml.rels><?xml version="1.0" encoding="UTF-8" standalone="yes"?>
<Relationships xmlns="http://schemas.openxmlformats.org/package/2006/relationships"><Relationship Id="rId2" Type="http://schemas.openxmlformats.org/officeDocument/2006/relationships/hyperlink" Target="Video%201%20Aile%20Oturumu%20Giri&#351;.mp4"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Video%201%20Fiziksel%20&#304;stismar.mp4" TargetMode="External"/><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hyperlink" Target="Video%203%20Fiziksel%20&#304;stismar%20(1).mp4" TargetMode="External"/><Relationship Id="rId5" Type="http://schemas.openxmlformats.org/officeDocument/2006/relationships/hyperlink" Target="../&#214;&#287;retmen%20Oturumu/Video%201%20Fiziksel%20&#304;stismar.mp4" TargetMode="External"/><Relationship Id="rId4" Type="http://schemas.openxmlformats.org/officeDocument/2006/relationships/image" Target="../media/image14.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hyperlink" Target="Video%204%20Duygusal%20&#304;stismar.mp4" TargetMode="External"/><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hyperlink" Target="Video%204%20Duygusal%20&#304;stismar%20(1).mp4"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oleObject" Target="../embeddings/Microsoft_Office_Excel_97-2003__al__ma_Sayfas_1.xls"/><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p:cNvSpPr>
            <a:spLocks noGrp="1"/>
          </p:cNvSpPr>
          <p:nvPr>
            <p:ph type="subTitle" idx="1"/>
          </p:nvPr>
        </p:nvSpPr>
        <p:spPr>
          <a:xfrm>
            <a:off x="5078907" y="3190558"/>
            <a:ext cx="6417734" cy="2628847"/>
          </a:xfrm>
        </p:spPr>
        <p:txBody>
          <a:bodyPr rtlCol="0">
            <a:noAutofit/>
          </a:bodyPr>
          <a:lstStyle/>
          <a:p>
            <a:pPr algn="ctr"/>
            <a:r>
              <a:rPr lang="tr-TR" sz="4400" b="1" cap="all" dirty="0" smtClean="0">
                <a:ln w="9000" cmpd="sng">
                  <a:solidFill>
                    <a:schemeClr val="accent4">
                      <a:shade val="50000"/>
                      <a:satMod val="120000"/>
                    </a:schemeClr>
                  </a:solidFill>
                  <a:prstDash val="solid"/>
                </a:ln>
                <a:solidFill>
                  <a:srgbClr val="FF6600"/>
                </a:solidFill>
                <a:effectLst>
                  <a:reflection blurRad="12700" stA="28000" endPos="45000" dist="1000" dir="5400000" sy="-100000" algn="bl" rotWithShape="0"/>
                </a:effectLst>
              </a:rPr>
              <a:t>ERÇEK MEHMETÇİK ortaokulu </a:t>
            </a:r>
          </a:p>
          <a:p>
            <a:pPr algn="ctr" eaLnBrk="1" fontAlgn="auto" hangingPunct="1">
              <a:spcBef>
                <a:spcPts val="600"/>
              </a:spcBef>
              <a:spcAft>
                <a:spcPts val="0"/>
              </a:spcAft>
              <a:buClr>
                <a:schemeClr val="accent6">
                  <a:lumMod val="75000"/>
                </a:schemeClr>
              </a:buClr>
              <a:defRPr/>
            </a:pPr>
            <a:r>
              <a:rPr lang="tr-TR" sz="4400" b="1" dirty="0" smtClean="0">
                <a:solidFill>
                  <a:srgbClr val="002060"/>
                </a:solidFill>
                <a:latin typeface="Calibri" panose="020F0502020204030204" pitchFamily="34" charset="0"/>
              </a:rPr>
              <a:t>Burcu </a:t>
            </a:r>
            <a:r>
              <a:rPr lang="tr-TR" sz="4400" b="1" dirty="0" smtClean="0">
                <a:solidFill>
                  <a:srgbClr val="002060"/>
                </a:solidFill>
                <a:latin typeface="Calibri" panose="020F0502020204030204" pitchFamily="34" charset="0"/>
              </a:rPr>
              <a:t>ÜNALAN</a:t>
            </a:r>
          </a:p>
          <a:p>
            <a:pPr algn="ctr" eaLnBrk="1" fontAlgn="auto" hangingPunct="1">
              <a:spcBef>
                <a:spcPts val="600"/>
              </a:spcBef>
              <a:spcAft>
                <a:spcPts val="0"/>
              </a:spcAft>
              <a:buClr>
                <a:schemeClr val="accent6">
                  <a:lumMod val="75000"/>
                </a:schemeClr>
              </a:buClr>
              <a:defRPr/>
            </a:pPr>
            <a:r>
              <a:rPr lang="tr-TR" sz="4400" b="1" dirty="0" smtClean="0">
                <a:solidFill>
                  <a:srgbClr val="002060"/>
                </a:solidFill>
                <a:latin typeface="Calibri" panose="020F0502020204030204" pitchFamily="34" charset="0"/>
              </a:rPr>
              <a:t>Rehber Öğretmen </a:t>
            </a:r>
            <a:endParaRPr lang="tr-TR" sz="4400" b="1" dirty="0">
              <a:solidFill>
                <a:srgbClr val="002060"/>
              </a:solidFill>
              <a:latin typeface="Calibri" panose="020F0502020204030204" pitchFamily="34" charset="0"/>
            </a:endParaRPr>
          </a:p>
        </p:txBody>
      </p:sp>
      <p:sp>
        <p:nvSpPr>
          <p:cNvPr id="2" name="Unvan 1"/>
          <p:cNvSpPr>
            <a:spLocks noGrp="1"/>
          </p:cNvSpPr>
          <p:nvPr>
            <p:ph type="ctrTitle"/>
          </p:nvPr>
        </p:nvSpPr>
        <p:spPr>
          <a:xfrm>
            <a:off x="2538413" y="619338"/>
            <a:ext cx="9043987" cy="2571220"/>
          </a:xfrm>
        </p:spPr>
        <p:txBody>
          <a:bodyPr>
            <a:normAutofit fontScale="90000"/>
          </a:bodyPr>
          <a:lstStyle/>
          <a:p>
            <a:pPr marL="182880" indent="0" algn="ctr" eaLnBrk="1" fontAlgn="auto" hangingPunct="1">
              <a:spcAft>
                <a:spcPts val="0"/>
              </a:spcAft>
              <a:buClr>
                <a:schemeClr val="accent6">
                  <a:lumMod val="75000"/>
                </a:schemeClr>
              </a:buClr>
              <a:buFont typeface="Georgia" pitchFamily="18" charset="0"/>
              <a:buNone/>
              <a:defRPr/>
            </a:pPr>
            <a:r>
              <a:rPr lang="tr-TR" i="1" dirty="0">
                <a:solidFill>
                  <a:srgbClr val="002060"/>
                </a:solidFill>
                <a:effectLst/>
                <a:latin typeface="Calibri" panose="020F0502020204030204" pitchFamily="34" charset="0"/>
              </a:rPr>
              <a:t>İHMAL VE </a:t>
            </a:r>
            <a:r>
              <a:rPr lang="tr-TR" i="1" dirty="0" smtClean="0">
                <a:solidFill>
                  <a:srgbClr val="002060"/>
                </a:solidFill>
                <a:effectLst/>
                <a:latin typeface="Calibri" panose="020F0502020204030204" pitchFamily="34" charset="0"/>
              </a:rPr>
              <a:t>İSTİSMARI ÖNLEMEYE </a:t>
            </a:r>
            <a:r>
              <a:rPr lang="tr-TR" i="1" dirty="0">
                <a:solidFill>
                  <a:srgbClr val="002060"/>
                </a:solidFill>
                <a:effectLst/>
                <a:latin typeface="Calibri" panose="020F0502020204030204" pitchFamily="34" charset="0"/>
              </a:rPr>
              <a:t>YÖNELİK </a:t>
            </a:r>
            <a:r>
              <a:rPr lang="tr-TR" i="1" dirty="0" smtClean="0">
                <a:solidFill>
                  <a:srgbClr val="002060"/>
                </a:solidFill>
                <a:effectLst/>
                <a:latin typeface="Calibri" panose="020F0502020204030204" pitchFamily="34" charset="0"/>
              </a:rPr>
              <a:t>YAŞAM </a:t>
            </a:r>
            <a:r>
              <a:rPr lang="tr-TR" i="1" dirty="0">
                <a:solidFill>
                  <a:srgbClr val="002060"/>
                </a:solidFill>
                <a:effectLst/>
                <a:latin typeface="Calibri" panose="020F0502020204030204" pitchFamily="34" charset="0"/>
              </a:rPr>
              <a:t>BECERİLERİ </a:t>
            </a:r>
            <a:r>
              <a:rPr lang="tr-TR" i="1" dirty="0" smtClean="0">
                <a:solidFill>
                  <a:srgbClr val="002060"/>
                </a:solidFill>
                <a:effectLst/>
                <a:latin typeface="Calibri" panose="020F0502020204030204" pitchFamily="34" charset="0"/>
              </a:rPr>
              <a:t>KAZANDIRMA  SEMİNERİ</a:t>
            </a:r>
            <a:r>
              <a:rPr lang="tr-TR" i="1" dirty="0">
                <a:solidFill>
                  <a:srgbClr val="002060"/>
                </a:solidFill>
                <a:effectLst/>
                <a:latin typeface="Calibri" panose="020F0502020204030204" pitchFamily="34" charset="0"/>
              </a:rPr>
              <a:t/>
            </a:r>
            <a:br>
              <a:rPr lang="tr-TR" i="1" dirty="0">
                <a:solidFill>
                  <a:srgbClr val="002060"/>
                </a:solidFill>
                <a:effectLst/>
                <a:latin typeface="Calibri" panose="020F0502020204030204" pitchFamily="34" charset="0"/>
              </a:rPr>
            </a:br>
            <a:r>
              <a:rPr lang="tr-TR" sz="2200" i="1" dirty="0" smtClean="0">
                <a:solidFill>
                  <a:srgbClr val="002060"/>
                </a:solidFill>
                <a:effectLst/>
                <a:latin typeface="Calibri" panose="020F0502020204030204" pitchFamily="34" charset="0"/>
              </a:rPr>
              <a:t/>
            </a:r>
            <a:br>
              <a:rPr lang="tr-TR" sz="2200" i="1" dirty="0" smtClean="0">
                <a:solidFill>
                  <a:srgbClr val="002060"/>
                </a:solidFill>
                <a:effectLst/>
                <a:latin typeface="Calibri" panose="020F0502020204030204" pitchFamily="34" charset="0"/>
              </a:rPr>
            </a:br>
            <a:r>
              <a:rPr lang="tr-TR" sz="2700" dirty="0">
                <a:solidFill>
                  <a:srgbClr val="002060"/>
                </a:solidFill>
                <a:effectLst/>
                <a:latin typeface="Calibri" panose="020F0502020204030204" pitchFamily="34" charset="0"/>
              </a:rPr>
              <a:t/>
            </a:r>
            <a:br>
              <a:rPr lang="tr-TR" sz="2700" dirty="0">
                <a:solidFill>
                  <a:srgbClr val="002060"/>
                </a:solidFill>
                <a:effectLst/>
                <a:latin typeface="Calibri" panose="020F0502020204030204" pitchFamily="34" charset="0"/>
              </a:rPr>
            </a:br>
            <a:endParaRPr lang="tr-TR" sz="2700" dirty="0">
              <a:solidFill>
                <a:srgbClr val="002060"/>
              </a:solidFill>
              <a:effectLst/>
              <a:latin typeface="Calibri" panose="020F0502020204030204" pitchFamily="34" charset="0"/>
            </a:endParaRPr>
          </a:p>
        </p:txBody>
      </p:sp>
      <p:pic>
        <p:nvPicPr>
          <p:cNvPr id="5124" name="1 Resim" descr="Say NO to Child Abuse.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41338" y="3190558"/>
            <a:ext cx="4960937" cy="2525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Slayt Numarası Yer Tutucusu"/>
          <p:cNvSpPr>
            <a:spLocks noGrp="1"/>
          </p:cNvSpPr>
          <p:nvPr>
            <p:ph type="sldNum" sz="quarter" idx="17"/>
          </p:nvPr>
        </p:nvSpPr>
        <p:spPr/>
        <p:txBody>
          <a:bodyPr/>
          <a:lstStyle/>
          <a:p>
            <a:pPr>
              <a:defRPr/>
            </a:pPr>
            <a:fld id="{2CDF756A-EBFE-44E2-ABDD-AF5D5437F932}" type="slidenum">
              <a:rPr lang="en-US" smtClean="0"/>
              <a:pPr>
                <a:defRPr/>
              </a:pPr>
              <a:t>10</a:t>
            </a:fld>
            <a:endParaRPr lang="en-US" dirty="0"/>
          </a:p>
        </p:txBody>
      </p:sp>
      <p:sp>
        <p:nvSpPr>
          <p:cNvPr id="28675" name="Başlık 4"/>
          <p:cNvSpPr>
            <a:spLocks noGrp="1"/>
          </p:cNvSpPr>
          <p:nvPr>
            <p:ph type="title"/>
          </p:nvPr>
        </p:nvSpPr>
        <p:spPr bwMode="auto">
          <a:xfrm>
            <a:off x="2925763" y="471488"/>
            <a:ext cx="5999162" cy="569912"/>
          </a:xfrm>
        </p:spPr>
        <p:txBody>
          <a:bodyPr wrap="square" numCol="1" compatLnSpc="1">
            <a:prstTxWarp prst="textNoShape">
              <a:avLst/>
            </a:prstTxWarp>
          </a:bodyPr>
          <a:lstStyle/>
          <a:p>
            <a:pPr marL="342900" indent="-342900" algn="ctr" eaLnBrk="1" hangingPunct="1">
              <a:buClrTx/>
              <a:buSzTx/>
              <a:buFontTx/>
              <a:buNone/>
            </a:pPr>
            <a:r>
              <a:rPr lang="tr-TR" altLang="tr-TR" sz="3600" smtClean="0">
                <a:solidFill>
                  <a:srgbClr val="002060"/>
                </a:solidFill>
                <a:effectLst/>
                <a:latin typeface="Calibri" pitchFamily="34" charset="0"/>
              </a:rPr>
              <a:t>ÇOCUĞUN EĞİTİMSEL İHMALİ</a:t>
            </a:r>
          </a:p>
        </p:txBody>
      </p:sp>
      <p:sp>
        <p:nvSpPr>
          <p:cNvPr id="6" name="Yuvarlatılmış Dikdörtgen 5"/>
          <p:cNvSpPr/>
          <p:nvPr/>
        </p:nvSpPr>
        <p:spPr>
          <a:xfrm>
            <a:off x="1127760" y="1117601"/>
            <a:ext cx="9433560" cy="57404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endParaRPr lang="tr-TR" dirty="0"/>
          </a:p>
        </p:txBody>
      </p:sp>
      <p:sp>
        <p:nvSpPr>
          <p:cNvPr id="2" name="Dikdörtgen 1"/>
          <p:cNvSpPr/>
          <p:nvPr/>
        </p:nvSpPr>
        <p:spPr>
          <a:xfrm>
            <a:off x="1507067" y="2413338"/>
            <a:ext cx="8873066" cy="3970318"/>
          </a:xfrm>
          <a:prstGeom prst="rect">
            <a:avLst/>
          </a:prstGeom>
        </p:spPr>
        <p:txBody>
          <a:bodyPr wrap="square">
            <a:spAutoFit/>
          </a:bodyPr>
          <a:lstStyle/>
          <a:p>
            <a:pPr marL="571500" indent="-571500">
              <a:buFont typeface="Wingdings" panose="05000000000000000000" pitchFamily="2" charset="2"/>
              <a:buChar char="Ø"/>
            </a:pPr>
            <a:r>
              <a:rPr lang="tr-TR" altLang="tr-TR" sz="3600" dirty="0"/>
              <a:t>Eğitim ihtiyaçlarının karşılanmaması, </a:t>
            </a:r>
          </a:p>
          <a:p>
            <a:pPr marL="571500" indent="-571500">
              <a:buFont typeface="Wingdings" panose="05000000000000000000" pitchFamily="2" charset="2"/>
              <a:buChar char="Ø"/>
            </a:pPr>
            <a:r>
              <a:rPr lang="tr-TR" altLang="tr-TR" sz="3600" dirty="0"/>
              <a:t>Çocuğun okula gönderilmemesi, </a:t>
            </a:r>
          </a:p>
          <a:p>
            <a:pPr marL="571500" indent="-571500">
              <a:buFont typeface="Wingdings" panose="05000000000000000000" pitchFamily="2" charset="2"/>
              <a:buChar char="Ø"/>
            </a:pPr>
            <a:r>
              <a:rPr lang="tr-TR" altLang="tr-TR" sz="3600" dirty="0"/>
              <a:t>Okula gitmeye teşvik etmeme</a:t>
            </a:r>
          </a:p>
          <a:p>
            <a:pPr marL="571500" indent="-571500">
              <a:buFont typeface="Wingdings" panose="05000000000000000000" pitchFamily="2" charset="2"/>
              <a:buChar char="Ø"/>
            </a:pPr>
            <a:r>
              <a:rPr lang="tr-TR" altLang="tr-TR" sz="3600" dirty="0"/>
              <a:t>Ders başarısını dikkate almama</a:t>
            </a:r>
          </a:p>
          <a:p>
            <a:pPr marL="571500" indent="-571500">
              <a:buFont typeface="Wingdings" panose="05000000000000000000" pitchFamily="2" charset="2"/>
              <a:buChar char="Ø"/>
            </a:pPr>
            <a:r>
              <a:rPr lang="tr-TR" altLang="tr-TR" sz="3600" dirty="0"/>
              <a:t>Okul takibinin yapılmaması </a:t>
            </a:r>
          </a:p>
          <a:p>
            <a:pPr marL="571500" indent="-571500">
              <a:buFont typeface="Wingdings" panose="05000000000000000000" pitchFamily="2" charset="2"/>
              <a:buChar char="Ø"/>
            </a:pPr>
            <a:r>
              <a:rPr lang="tr-TR" altLang="tr-TR" sz="3600" dirty="0"/>
              <a:t>Özel eğitim gereken çocukların alması gereken eğitimden mahrum bırakılması</a:t>
            </a:r>
            <a:endParaRPr lang="tr-TR" sz="36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Başlık 1"/>
          <p:cNvSpPr>
            <a:spLocks noGrp="1"/>
          </p:cNvSpPr>
          <p:nvPr>
            <p:ph type="title"/>
          </p:nvPr>
        </p:nvSpPr>
        <p:spPr bwMode="auto">
          <a:xfrm>
            <a:off x="864870" y="2575878"/>
            <a:ext cx="10098088" cy="787400"/>
          </a:xfrm>
        </p:spPr>
        <p:txBody>
          <a:bodyPr wrap="square" numCol="1" compatLnSpc="1">
            <a:prstTxWarp prst="textNoShape">
              <a:avLst/>
            </a:prstTxWarp>
          </a:bodyPr>
          <a:lstStyle/>
          <a:p>
            <a:pPr marL="0" indent="0" algn="ctr" eaLnBrk="1" hangingPunct="1">
              <a:buFont typeface="Georgia" pitchFamily="18" charset="0"/>
              <a:buNone/>
            </a:pPr>
            <a:r>
              <a:rPr lang="tr-TR" altLang="tr-TR" sz="4400" dirty="0" smtClean="0">
                <a:solidFill>
                  <a:srgbClr val="002060"/>
                </a:solidFill>
                <a:effectLst/>
                <a:latin typeface="Calibri" pitchFamily="34" charset="0"/>
                <a:hlinkClick r:id="rId2" action="ppaction://hlinkfile"/>
              </a:rPr>
              <a:t>Video 2 Çocuk İhmali</a:t>
            </a:r>
            <a:endParaRPr lang="tr-TR" altLang="tr-TR" sz="4400" dirty="0" smtClean="0">
              <a:solidFill>
                <a:srgbClr val="002060"/>
              </a:solidFill>
              <a:effectLst/>
              <a:latin typeface="Calibri" pitchFamily="34" charset="0"/>
              <a:hlinkClick r:id="rId3" action="ppaction://hlinkfile"/>
            </a:endParaRPr>
          </a:p>
        </p:txBody>
      </p:sp>
      <p:sp>
        <p:nvSpPr>
          <p:cNvPr id="2" name="Slayt Numarası Yer Tutucusu 1"/>
          <p:cNvSpPr>
            <a:spLocks noGrp="1"/>
          </p:cNvSpPr>
          <p:nvPr>
            <p:ph type="sldNum" sz="quarter" idx="16"/>
          </p:nvPr>
        </p:nvSpPr>
        <p:spPr>
          <a:xfrm>
            <a:off x="4561523" y="6294755"/>
            <a:ext cx="2438400" cy="365125"/>
          </a:xfrm>
        </p:spPr>
        <p:txBody>
          <a:bodyPr/>
          <a:lstStyle/>
          <a:p>
            <a:pPr>
              <a:defRPr/>
            </a:pPr>
            <a:fld id="{F2AAB275-325F-4C2F-95E5-EA33A5F9F24C}" type="slidenum">
              <a:rPr lang="en-US" smtClean="0"/>
              <a:pPr>
                <a:defRPr/>
              </a:pPr>
              <a:t>11</a:t>
            </a:fld>
            <a:endParaRPr lang="en-US" dirty="0"/>
          </a:p>
        </p:txBody>
      </p:sp>
    </p:spTree>
    <p:extLst>
      <p:ext uri="{BB962C8B-B14F-4D97-AF65-F5344CB8AC3E}">
        <p14:creationId xmlns:p14="http://schemas.microsoft.com/office/powerpoint/2010/main" xmlns="" val="358095147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434" name="Grup 4"/>
          <p:cNvGrpSpPr>
            <a:grpSpLocks/>
          </p:cNvGrpSpPr>
          <p:nvPr/>
        </p:nvGrpSpPr>
        <p:grpSpPr bwMode="auto">
          <a:xfrm>
            <a:off x="1103313" y="434976"/>
            <a:ext cx="10099675" cy="5051423"/>
            <a:chOff x="9539" y="73027"/>
            <a:chExt cx="10751351" cy="5671190"/>
          </a:xfrm>
        </p:grpSpPr>
        <p:sp>
          <p:nvSpPr>
            <p:cNvPr id="6" name="Yuvarlatılmış Dikdörtgen 5"/>
            <p:cNvSpPr/>
            <p:nvPr/>
          </p:nvSpPr>
          <p:spPr>
            <a:xfrm>
              <a:off x="9539" y="73027"/>
              <a:ext cx="10751351" cy="5424051"/>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 name="Yuvarlatılmış Dikdörtgen 4"/>
            <p:cNvSpPr/>
            <p:nvPr/>
          </p:nvSpPr>
          <p:spPr>
            <a:xfrm>
              <a:off x="9540" y="232604"/>
              <a:ext cx="10592497" cy="5511613"/>
            </a:xfrm>
            <a:prstGeom prst="rect">
              <a:avLst/>
            </a:prstGeom>
          </p:spPr>
          <p:style>
            <a:lnRef idx="0">
              <a:scrgbClr r="0" g="0" b="0"/>
            </a:lnRef>
            <a:fillRef idx="0">
              <a:scrgbClr r="0" g="0" b="0"/>
            </a:fillRef>
            <a:effectRef idx="0">
              <a:scrgbClr r="0" g="0" b="0"/>
            </a:effectRef>
            <a:fontRef idx="minor">
              <a:schemeClr val="lt1"/>
            </a:fontRef>
          </p:style>
          <p:txBody>
            <a:bodyPr lIns="104775" tIns="69850" rIns="104775" bIns="69850" spcCol="1270" anchor="ctr"/>
            <a:lstStyle/>
            <a:p>
              <a:pPr algn="just" defTabSz="2444750" fontAlgn="auto">
                <a:spcAft>
                  <a:spcPts val="0"/>
                </a:spcAft>
                <a:tabLst>
                  <a:tab pos="1071563" algn="l"/>
                </a:tabLst>
                <a:defRPr/>
              </a:pPr>
              <a:r>
                <a:rPr lang="tr-TR" sz="2000" dirty="0">
                  <a:latin typeface="Calibri" panose="020F0502020204030204" pitchFamily="34" charset="0"/>
                </a:rPr>
                <a:t>	</a:t>
              </a:r>
              <a:r>
                <a:rPr lang="tr-TR" sz="2800" dirty="0"/>
                <a:t>Kayra 6 yaşında bir anaokulu öğrencisidir. Sürekli halsiz ve bitkin görünmektedir. Hasta olduğu dönemlerde de hiç ilaç kullanmadığı ve haliyle doktora gitmediği öğretmeninin dikkatini çekmektedir. Velisi Ilgın Hanım veli toplantılarına katılmadığı gibi birçok defa okula davet edilmesine </a:t>
              </a:r>
              <a:r>
                <a:rPr lang="tr-TR" sz="2800" dirty="0" smtClean="0"/>
                <a:t>rağmen hiç </a:t>
              </a:r>
              <a:r>
                <a:rPr lang="tr-TR" sz="2800" dirty="0"/>
                <a:t>gelmemiştir. Kayra’nın 2 gün üst üste okula gelmemesi üzerine öğretmeni merak edip konuyu araştırır ve öğrencinin evde açıkta bırakılan çamaşır suyunu yanlışlıkla içerek zehirlendiğini ve hastanede yattığını öğrenir.</a:t>
              </a:r>
              <a:endParaRPr lang="tr-TR" sz="2800" dirty="0">
                <a:latin typeface="Calibri"/>
                <a:ea typeface="Calibri"/>
                <a:cs typeface="Times New Roman"/>
              </a:endParaRPr>
            </a:p>
            <a:p>
              <a:pPr algn="just" defTabSz="2444750" fontAlgn="auto">
                <a:spcAft>
                  <a:spcPts val="0"/>
                </a:spcAft>
                <a:tabLst>
                  <a:tab pos="1071563" algn="l"/>
                </a:tabLst>
                <a:defRPr/>
              </a:pPr>
              <a:endParaRPr lang="tr-TR" sz="2800" dirty="0">
                <a:latin typeface="Calibri" panose="020F0502020204030204" pitchFamily="34" charset="0"/>
              </a:endParaRPr>
            </a:p>
            <a:p>
              <a:pPr algn="ctr" defTabSz="2444750" fontAlgn="auto">
                <a:spcAft>
                  <a:spcPts val="0"/>
                </a:spcAft>
                <a:defRPr/>
              </a:pPr>
              <a:r>
                <a:rPr lang="tr-TR" sz="2800" b="1" i="1" dirty="0">
                  <a:latin typeface="Calibri" panose="020F0502020204030204" pitchFamily="34" charset="0"/>
                </a:rPr>
                <a:t>Bu durum için ne söylenebilir?</a:t>
              </a:r>
            </a:p>
          </p:txBody>
        </p:sp>
      </p:grpSp>
      <p:sp>
        <p:nvSpPr>
          <p:cNvPr id="2" name="Slayt Numarası Yer Tutucusu 1"/>
          <p:cNvSpPr>
            <a:spLocks noGrp="1"/>
          </p:cNvSpPr>
          <p:nvPr>
            <p:ph type="sldNum" sz="quarter" idx="17"/>
          </p:nvPr>
        </p:nvSpPr>
        <p:spPr/>
        <p:txBody>
          <a:bodyPr/>
          <a:lstStyle/>
          <a:p>
            <a:pPr>
              <a:defRPr/>
            </a:pPr>
            <a:fld id="{CA20A9AB-486D-4D89-87BE-C4EB6554DCC4}" type="slidenum">
              <a:rPr lang="en-US" smtClean="0"/>
              <a:pPr>
                <a:defRPr/>
              </a:pPr>
              <a:t>12</a:t>
            </a:fld>
            <a:endParaRPr lang="en-US" dirty="0"/>
          </a:p>
        </p:txBody>
      </p:sp>
      <p:sp>
        <p:nvSpPr>
          <p:cNvPr id="3" name="Metin kutusu 2"/>
          <p:cNvSpPr txBox="1"/>
          <p:nvPr/>
        </p:nvSpPr>
        <p:spPr>
          <a:xfrm>
            <a:off x="2573867" y="5638800"/>
            <a:ext cx="7366000" cy="369332"/>
          </a:xfrm>
          <a:prstGeom prst="rect">
            <a:avLst/>
          </a:prstGeom>
          <a:noFill/>
        </p:spPr>
        <p:txBody>
          <a:bodyPr wrap="square" rtlCol="0">
            <a:spAutoFit/>
          </a:bodyPr>
          <a:lstStyle/>
          <a:p>
            <a:r>
              <a:rPr lang="tr-TR" dirty="0" smtClean="0"/>
              <a:t>EĞİTİM KONUSUNDA İLGİSİZLİK, GÜVENLİK ÖNLEMLERİ YOK </a:t>
            </a:r>
            <a:endParaRPr lang="tr-TR"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22" name="Grup 4"/>
          <p:cNvGrpSpPr>
            <a:grpSpLocks/>
          </p:cNvGrpSpPr>
          <p:nvPr/>
        </p:nvGrpSpPr>
        <p:grpSpPr bwMode="auto">
          <a:xfrm>
            <a:off x="524933" y="646113"/>
            <a:ext cx="11057467" cy="4654020"/>
            <a:chOff x="9539" y="73027"/>
            <a:chExt cx="10751351" cy="5424051"/>
          </a:xfrm>
        </p:grpSpPr>
        <p:sp>
          <p:nvSpPr>
            <p:cNvPr id="6" name="Yuvarlatılmış Dikdörtgen 5"/>
            <p:cNvSpPr/>
            <p:nvPr/>
          </p:nvSpPr>
          <p:spPr>
            <a:xfrm>
              <a:off x="9539" y="73027"/>
              <a:ext cx="10751351" cy="5424051"/>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 name="Yuvarlatılmış Dikdörtgen 4"/>
            <p:cNvSpPr/>
            <p:nvPr/>
          </p:nvSpPr>
          <p:spPr>
            <a:xfrm>
              <a:off x="168393" y="231847"/>
              <a:ext cx="10433644" cy="5106411"/>
            </a:xfrm>
            <a:prstGeom prst="rect">
              <a:avLst/>
            </a:prstGeom>
          </p:spPr>
          <p:style>
            <a:lnRef idx="0">
              <a:scrgbClr r="0" g="0" b="0"/>
            </a:lnRef>
            <a:fillRef idx="0">
              <a:scrgbClr r="0" g="0" b="0"/>
            </a:fillRef>
            <a:effectRef idx="0">
              <a:scrgbClr r="0" g="0" b="0"/>
            </a:effectRef>
            <a:fontRef idx="minor">
              <a:schemeClr val="lt1"/>
            </a:fontRef>
          </p:style>
          <p:txBody>
            <a:bodyPr lIns="104775" tIns="69850" rIns="104775" bIns="69850" spcCol="1270" anchor="ctr"/>
            <a:lstStyle/>
            <a:p>
              <a:pPr algn="just" defTabSz="2444750" fontAlgn="auto">
                <a:spcAft>
                  <a:spcPts val="0"/>
                </a:spcAft>
                <a:tabLst>
                  <a:tab pos="1260475" algn="l"/>
                </a:tabLst>
                <a:defRPr/>
              </a:pPr>
              <a:r>
                <a:rPr lang="tr-TR" sz="4400" dirty="0">
                  <a:latin typeface="Calibri" panose="020F0502020204030204" pitchFamily="34" charset="0"/>
                </a:rPr>
                <a:t>	3 ve 11 yaşında iki çocuk annesi Münevver Hanım, uyuyan küçük çocuğunu uyandırmak istemez ve 11 yaşındaki abisine emanet ederek  </a:t>
              </a:r>
              <a:r>
                <a:rPr lang="tr-TR" sz="4400" dirty="0">
                  <a:solidFill>
                    <a:schemeClr val="bg1"/>
                  </a:solidFill>
                  <a:latin typeface="Calibri" panose="020F0502020204030204" pitchFamily="34" charset="0"/>
                </a:rPr>
                <a:t>komşusuna kahve içmeye </a:t>
              </a:r>
              <a:r>
                <a:rPr lang="tr-TR" sz="4400" dirty="0">
                  <a:latin typeface="Calibri" panose="020F0502020204030204" pitchFamily="34" charset="0"/>
                </a:rPr>
                <a:t>gider. </a:t>
              </a:r>
            </a:p>
            <a:p>
              <a:pPr algn="ctr" defTabSz="2444750" fontAlgn="auto">
                <a:spcAft>
                  <a:spcPts val="0"/>
                </a:spcAft>
                <a:defRPr/>
              </a:pPr>
              <a:endParaRPr lang="tr-TR" sz="4400" b="1" i="1" dirty="0">
                <a:latin typeface="Calibri" panose="020F0502020204030204" pitchFamily="34" charset="0"/>
              </a:endParaRPr>
            </a:p>
            <a:p>
              <a:pPr algn="ctr" defTabSz="2444750" fontAlgn="auto">
                <a:spcAft>
                  <a:spcPts val="0"/>
                </a:spcAft>
                <a:defRPr/>
              </a:pPr>
              <a:r>
                <a:rPr lang="tr-TR" sz="4400" b="1" i="1" dirty="0">
                  <a:latin typeface="Calibri" panose="020F0502020204030204" pitchFamily="34" charset="0"/>
                </a:rPr>
                <a:t>Bu durum için ne söylenebilir?</a:t>
              </a:r>
            </a:p>
          </p:txBody>
        </p:sp>
      </p:grpSp>
      <p:sp>
        <p:nvSpPr>
          <p:cNvPr id="5" name="4 Slayt Numarası Yer Tutucusu"/>
          <p:cNvSpPr>
            <a:spLocks noGrp="1"/>
          </p:cNvSpPr>
          <p:nvPr>
            <p:ph type="sldNum" sz="quarter" idx="17"/>
          </p:nvPr>
        </p:nvSpPr>
        <p:spPr/>
        <p:txBody>
          <a:bodyPr/>
          <a:lstStyle/>
          <a:p>
            <a:pPr>
              <a:defRPr/>
            </a:pPr>
            <a:fld id="{19FEDE2E-8440-40B4-B9F4-F62B9E2F30C7}" type="slidenum">
              <a:rPr lang="en-US" smtClean="0"/>
              <a:pPr>
                <a:defRPr/>
              </a:pPr>
              <a:t>13</a:t>
            </a:fld>
            <a:endParaRPr lang="en-US" dirty="0"/>
          </a:p>
        </p:txBody>
      </p:sp>
      <p:sp>
        <p:nvSpPr>
          <p:cNvPr id="2" name="Metin kutusu 1"/>
          <p:cNvSpPr txBox="1"/>
          <p:nvPr/>
        </p:nvSpPr>
        <p:spPr>
          <a:xfrm>
            <a:off x="2387600" y="5825067"/>
            <a:ext cx="8466667" cy="646331"/>
          </a:xfrm>
          <a:prstGeom prst="rect">
            <a:avLst/>
          </a:prstGeom>
          <a:noFill/>
        </p:spPr>
        <p:txBody>
          <a:bodyPr wrap="square" rtlCol="0">
            <a:spAutoFit/>
          </a:bodyPr>
          <a:lstStyle/>
          <a:p>
            <a:r>
              <a:rPr lang="tr-TR" b="1" dirty="0">
                <a:latin typeface="Times New Roman"/>
                <a:ea typeface="Times New Roman"/>
                <a:cs typeface="Times New Roman"/>
              </a:rPr>
              <a:t>keyfi bir durum için, kendi sorumluluklarını alamayacak çocuklarını evde yalnız bırakmıştır</a:t>
            </a:r>
            <a:endParaRPr lang="tr-TR"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482" name="Grup 4"/>
          <p:cNvGrpSpPr>
            <a:grpSpLocks/>
          </p:cNvGrpSpPr>
          <p:nvPr/>
        </p:nvGrpSpPr>
        <p:grpSpPr bwMode="auto">
          <a:xfrm>
            <a:off x="949325" y="588645"/>
            <a:ext cx="10467975" cy="4940300"/>
            <a:chOff x="9539" y="73027"/>
            <a:chExt cx="10751351" cy="5424051"/>
          </a:xfrm>
        </p:grpSpPr>
        <p:sp>
          <p:nvSpPr>
            <p:cNvPr id="6" name="Yuvarlatılmış Dikdörtgen 5"/>
            <p:cNvSpPr/>
            <p:nvPr/>
          </p:nvSpPr>
          <p:spPr>
            <a:xfrm>
              <a:off x="9539" y="73027"/>
              <a:ext cx="10751351" cy="5424051"/>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tr-TR" dirty="0"/>
            </a:p>
          </p:txBody>
        </p:sp>
        <p:sp>
          <p:nvSpPr>
            <p:cNvPr id="7" name="Yuvarlatılmış Dikdörtgen 4"/>
            <p:cNvSpPr/>
            <p:nvPr/>
          </p:nvSpPr>
          <p:spPr>
            <a:xfrm>
              <a:off x="167696" y="231636"/>
              <a:ext cx="10435039" cy="5106835"/>
            </a:xfrm>
            <a:prstGeom prst="rect">
              <a:avLst/>
            </a:prstGeom>
          </p:spPr>
          <p:style>
            <a:lnRef idx="0">
              <a:scrgbClr r="0" g="0" b="0"/>
            </a:lnRef>
            <a:fillRef idx="0">
              <a:scrgbClr r="0" g="0" b="0"/>
            </a:fillRef>
            <a:effectRef idx="0">
              <a:scrgbClr r="0" g="0" b="0"/>
            </a:effectRef>
            <a:fontRef idx="minor">
              <a:schemeClr val="lt1"/>
            </a:fontRef>
          </p:style>
          <p:txBody>
            <a:bodyPr lIns="104775" tIns="69850" rIns="104775" bIns="69850" spcCol="1270" anchor="ctr"/>
            <a:lstStyle/>
            <a:p>
              <a:pPr algn="just" defTabSz="2444750" fontAlgn="auto">
                <a:spcAft>
                  <a:spcPts val="0"/>
                </a:spcAft>
                <a:tabLst>
                  <a:tab pos="1260475" algn="l"/>
                </a:tabLst>
                <a:defRPr/>
              </a:pPr>
              <a:r>
                <a:rPr lang="tr-TR" sz="4400" dirty="0">
                  <a:latin typeface="Calibri" panose="020F0502020204030204" pitchFamily="34" charset="0"/>
                </a:rPr>
                <a:t>	Arkadaşları, 5. Sınıf öğrencisi Hasan’ın sürekli kötü koktuğundan şikayet ediyor ve yanına oturmak istemiyor. </a:t>
              </a:r>
            </a:p>
            <a:p>
              <a:pPr algn="just" defTabSz="2444750" fontAlgn="auto">
                <a:spcAft>
                  <a:spcPts val="0"/>
                </a:spcAft>
                <a:tabLst>
                  <a:tab pos="1260475" algn="l"/>
                </a:tabLst>
                <a:defRPr/>
              </a:pPr>
              <a:endParaRPr lang="tr-TR" sz="4400" dirty="0">
                <a:latin typeface="Calibri" panose="020F0502020204030204" pitchFamily="34" charset="0"/>
              </a:endParaRPr>
            </a:p>
            <a:p>
              <a:pPr algn="ctr" defTabSz="2444750" fontAlgn="auto">
                <a:spcAft>
                  <a:spcPts val="0"/>
                </a:spcAft>
                <a:defRPr/>
              </a:pPr>
              <a:r>
                <a:rPr lang="tr-TR" sz="4400" b="1" i="1" dirty="0">
                  <a:latin typeface="Calibri" panose="020F0502020204030204" pitchFamily="34" charset="0"/>
                </a:rPr>
                <a:t>Bu durum için ne söylenebilir?</a:t>
              </a:r>
            </a:p>
          </p:txBody>
        </p:sp>
      </p:grpSp>
      <p:sp>
        <p:nvSpPr>
          <p:cNvPr id="2" name="Slayt Numarası Yer Tutucusu 1"/>
          <p:cNvSpPr>
            <a:spLocks noGrp="1"/>
          </p:cNvSpPr>
          <p:nvPr>
            <p:ph type="sldNum" sz="quarter" idx="17"/>
          </p:nvPr>
        </p:nvSpPr>
        <p:spPr/>
        <p:txBody>
          <a:bodyPr/>
          <a:lstStyle/>
          <a:p>
            <a:pPr>
              <a:defRPr/>
            </a:pPr>
            <a:fld id="{6B5FB387-80A9-42C9-9BDB-05959203D870}" type="slidenum">
              <a:rPr lang="en-US" smtClean="0"/>
              <a:pPr>
                <a:defRPr/>
              </a:pPr>
              <a:t>14</a:t>
            </a:fld>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Slayt Numarası Yer Tutucusu"/>
          <p:cNvSpPr>
            <a:spLocks noGrp="1"/>
          </p:cNvSpPr>
          <p:nvPr>
            <p:ph type="sldNum" sz="quarter" idx="17"/>
          </p:nvPr>
        </p:nvSpPr>
        <p:spPr/>
        <p:txBody>
          <a:bodyPr/>
          <a:lstStyle/>
          <a:p>
            <a:pPr>
              <a:defRPr/>
            </a:pPr>
            <a:fld id="{E56697CB-C6C4-483A-AC15-4DD2C2F0BC14}" type="slidenum">
              <a:rPr lang="en-US" smtClean="0"/>
              <a:pPr>
                <a:defRPr/>
              </a:pPr>
              <a:t>15</a:t>
            </a:fld>
            <a:endParaRPr lang="en-US" dirty="0"/>
          </a:p>
        </p:txBody>
      </p:sp>
      <p:pic>
        <p:nvPicPr>
          <p:cNvPr id="32771" name="Resim 7"/>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247900" y="209550"/>
            <a:ext cx="7345363" cy="6384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Slayt Numarası Yer Tutucusu"/>
          <p:cNvSpPr>
            <a:spLocks noGrp="1"/>
          </p:cNvSpPr>
          <p:nvPr>
            <p:ph type="sldNum" sz="quarter" idx="17"/>
          </p:nvPr>
        </p:nvSpPr>
        <p:spPr/>
        <p:txBody>
          <a:bodyPr/>
          <a:lstStyle/>
          <a:p>
            <a:pPr>
              <a:defRPr/>
            </a:pPr>
            <a:fld id="{236ABAE6-4F57-48DD-886C-27038E7D24E3}" type="slidenum">
              <a:rPr lang="en-US" smtClean="0"/>
              <a:pPr>
                <a:defRPr/>
              </a:pPr>
              <a:t>16</a:t>
            </a:fld>
            <a:endParaRPr lang="en-US" dirty="0"/>
          </a:p>
        </p:txBody>
      </p:sp>
      <p:grpSp>
        <p:nvGrpSpPr>
          <p:cNvPr id="33795" name="Grup 5"/>
          <p:cNvGrpSpPr>
            <a:grpSpLocks/>
          </p:cNvGrpSpPr>
          <p:nvPr/>
        </p:nvGrpSpPr>
        <p:grpSpPr bwMode="auto">
          <a:xfrm>
            <a:off x="701675" y="142875"/>
            <a:ext cx="10834688" cy="5969000"/>
            <a:chOff x="670560" y="752572"/>
            <a:chExt cx="6553200" cy="4921154"/>
          </a:xfrm>
        </p:grpSpPr>
        <p:pic>
          <p:nvPicPr>
            <p:cNvPr id="33796" name="Resim 7"/>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70560" y="752572"/>
              <a:ext cx="6553200" cy="28534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3797" name="Resim 6"/>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70560" y="3606067"/>
              <a:ext cx="6553200" cy="20676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Slayt Numarası Yer Tutucusu"/>
          <p:cNvSpPr>
            <a:spLocks noGrp="1"/>
          </p:cNvSpPr>
          <p:nvPr>
            <p:ph type="sldNum" sz="quarter" idx="17"/>
          </p:nvPr>
        </p:nvSpPr>
        <p:spPr/>
        <p:txBody>
          <a:bodyPr/>
          <a:lstStyle/>
          <a:p>
            <a:pPr>
              <a:defRPr/>
            </a:pPr>
            <a:fld id="{4D4BDAED-A9C1-4E0F-82B3-5B184FC6C095}" type="slidenum">
              <a:rPr lang="en-US" smtClean="0"/>
              <a:pPr>
                <a:defRPr/>
              </a:pPr>
              <a:t>17</a:t>
            </a:fld>
            <a:endParaRPr lang="en-US" dirty="0"/>
          </a:p>
        </p:txBody>
      </p:sp>
      <p:grpSp>
        <p:nvGrpSpPr>
          <p:cNvPr id="34819" name="Grup 1"/>
          <p:cNvGrpSpPr>
            <a:grpSpLocks/>
          </p:cNvGrpSpPr>
          <p:nvPr/>
        </p:nvGrpSpPr>
        <p:grpSpPr bwMode="auto">
          <a:xfrm>
            <a:off x="1919288" y="434975"/>
            <a:ext cx="8288337" cy="5551488"/>
            <a:chOff x="2416331" y="1066800"/>
            <a:chExt cx="6381750" cy="4724400"/>
          </a:xfrm>
        </p:grpSpPr>
        <p:pic>
          <p:nvPicPr>
            <p:cNvPr id="34820" name="Resim 6" descr="Hasta çocuğunu doktora götürmeyen aile ölümünden suçlu bulundu"/>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416331" y="3429000"/>
              <a:ext cx="6381750" cy="2362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4821" name="Resim 6"/>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416331" y="1066800"/>
              <a:ext cx="6381750" cy="2362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3"/>
          </p:nvPr>
        </p:nvSpPr>
        <p:spPr>
          <a:xfrm>
            <a:off x="679450" y="1938338"/>
            <a:ext cx="10812463" cy="2933700"/>
          </a:xfrm>
        </p:spPr>
        <p:txBody>
          <a:bodyPr rtlCol="0">
            <a:normAutofit/>
          </a:bodyPr>
          <a:lstStyle/>
          <a:p>
            <a:pPr marL="0" indent="0" algn="just" eaLnBrk="1" hangingPunct="1">
              <a:buFont typeface="Georgia" pitchFamily="18" charset="0"/>
              <a:buNone/>
              <a:tabLst>
                <a:tab pos="898525" algn="l"/>
                <a:tab pos="993775" algn="l"/>
              </a:tabLst>
              <a:defRPr/>
            </a:pPr>
            <a:r>
              <a:rPr lang="tr-TR" sz="3600" dirty="0" smtClean="0">
                <a:solidFill>
                  <a:srgbClr val="002060"/>
                </a:solidFill>
                <a:latin typeface="Calibri" panose="020F0502020204030204" pitchFamily="34" charset="0"/>
              </a:rPr>
              <a:t>	</a:t>
            </a:r>
            <a:r>
              <a:rPr lang="tr-TR" sz="3600" b="1" dirty="0" smtClean="0"/>
              <a:t>Çocuğun sağlıklı gelişimi için yapılmaması gerekenlerin yapılmasıdır.</a:t>
            </a:r>
            <a:endParaRPr lang="tr-TR" altLang="tr-TR" sz="3600" dirty="0" smtClean="0">
              <a:latin typeface="Calibri" pitchFamily="34" charset="0"/>
            </a:endParaRPr>
          </a:p>
          <a:p>
            <a:pPr indent="-182880" algn="just" eaLnBrk="1" fontAlgn="auto" hangingPunct="1">
              <a:buClr>
                <a:schemeClr val="accent6">
                  <a:lumMod val="75000"/>
                </a:schemeClr>
              </a:buClr>
              <a:defRPr/>
            </a:pPr>
            <a:endParaRPr lang="tr-TR" sz="2400" dirty="0">
              <a:solidFill>
                <a:srgbClr val="002060"/>
              </a:solidFill>
              <a:latin typeface="Calibri" panose="020F0502020204030204" pitchFamily="34" charset="0"/>
            </a:endParaRPr>
          </a:p>
        </p:txBody>
      </p:sp>
      <p:sp>
        <p:nvSpPr>
          <p:cNvPr id="36867" name="Başlık 1"/>
          <p:cNvSpPr txBox="1">
            <a:spLocks/>
          </p:cNvSpPr>
          <p:nvPr/>
        </p:nvSpPr>
        <p:spPr bwMode="auto">
          <a:xfrm>
            <a:off x="1031875" y="528638"/>
            <a:ext cx="9715500" cy="863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20000"/>
              </a:spcBef>
              <a:spcAft>
                <a:spcPts val="300"/>
              </a:spcAft>
              <a:buClr>
                <a:srgbClr val="7E9632"/>
              </a:buClr>
              <a:buSzPct val="130000"/>
              <a:buFont typeface="Georgia" pitchFamily="18" charset="0"/>
              <a:buChar char="*"/>
              <a:defRPr sz="2200">
                <a:solidFill>
                  <a:srgbClr val="404040"/>
                </a:solidFill>
                <a:latin typeface="Trebuchet MS" pitchFamily="34" charset="0"/>
              </a:defRPr>
            </a:lvl1pPr>
            <a:lvl2pPr marL="742950" indent="-285750" eaLnBrk="0" hangingPunct="0">
              <a:spcBef>
                <a:spcPct val="20000"/>
              </a:spcBef>
              <a:spcAft>
                <a:spcPts val="300"/>
              </a:spcAft>
              <a:buClr>
                <a:srgbClr val="7E9632"/>
              </a:buClr>
              <a:buSzPct val="130000"/>
              <a:buFont typeface="Georgia" pitchFamily="18" charset="0"/>
              <a:buChar char="*"/>
              <a:defRPr sz="2000">
                <a:solidFill>
                  <a:srgbClr val="404040"/>
                </a:solidFill>
                <a:latin typeface="Trebuchet MS" pitchFamily="34" charset="0"/>
              </a:defRPr>
            </a:lvl2pPr>
            <a:lvl3pPr marL="1143000" indent="-228600" eaLnBrk="0" hangingPunct="0">
              <a:spcBef>
                <a:spcPct val="20000"/>
              </a:spcBef>
              <a:spcAft>
                <a:spcPts val="300"/>
              </a:spcAft>
              <a:buClr>
                <a:srgbClr val="7E9632"/>
              </a:buClr>
              <a:buSzPct val="130000"/>
              <a:buFont typeface="Georgia" pitchFamily="18" charset="0"/>
              <a:buChar char="*"/>
              <a:defRPr sz="2400">
                <a:solidFill>
                  <a:srgbClr val="404040"/>
                </a:solidFill>
                <a:latin typeface="Trebuchet MS" pitchFamily="34" charset="0"/>
              </a:defRPr>
            </a:lvl3pPr>
            <a:lvl4pPr marL="1600200" indent="-228600" eaLnBrk="0" hangingPunct="0">
              <a:spcBef>
                <a:spcPct val="20000"/>
              </a:spcBef>
              <a:spcAft>
                <a:spcPts val="300"/>
              </a:spcAft>
              <a:buClr>
                <a:srgbClr val="7E9632"/>
              </a:buClr>
              <a:buSzPct val="130000"/>
              <a:buFont typeface="Georgia" pitchFamily="18" charset="0"/>
              <a:buChar char="*"/>
              <a:defRPr sz="1600">
                <a:solidFill>
                  <a:srgbClr val="404040"/>
                </a:solidFill>
                <a:latin typeface="Trebuchet MS" pitchFamily="34" charset="0"/>
              </a:defRPr>
            </a:lvl4pPr>
            <a:lvl5pPr marL="2057400" indent="-228600" eaLnBrk="0" hangingPunct="0">
              <a:spcBef>
                <a:spcPct val="20000"/>
              </a:spcBef>
              <a:spcAft>
                <a:spcPts val="300"/>
              </a:spcAft>
              <a:buClr>
                <a:srgbClr val="7E9632"/>
              </a:buClr>
              <a:buSzPct val="130000"/>
              <a:buFont typeface="Georgia" pitchFamily="18" charset="0"/>
              <a:buChar char="*"/>
              <a:defRPr sz="1400">
                <a:solidFill>
                  <a:srgbClr val="404040"/>
                </a:solidFill>
                <a:latin typeface="Trebuchet MS" pitchFamily="34" charset="0"/>
              </a:defRPr>
            </a:lvl5pPr>
            <a:lvl6pPr marL="2514600" indent="-228600" eaLnBrk="0" fontAlgn="base" hangingPunct="0">
              <a:spcBef>
                <a:spcPct val="20000"/>
              </a:spcBef>
              <a:spcAft>
                <a:spcPts val="300"/>
              </a:spcAft>
              <a:buClr>
                <a:srgbClr val="7E9632"/>
              </a:buClr>
              <a:buSzPct val="130000"/>
              <a:buFont typeface="Georgia" pitchFamily="18" charset="0"/>
              <a:buChar char="*"/>
              <a:defRPr sz="1400">
                <a:solidFill>
                  <a:srgbClr val="404040"/>
                </a:solidFill>
                <a:latin typeface="Trebuchet MS" pitchFamily="34" charset="0"/>
              </a:defRPr>
            </a:lvl6pPr>
            <a:lvl7pPr marL="2971800" indent="-228600" eaLnBrk="0" fontAlgn="base" hangingPunct="0">
              <a:spcBef>
                <a:spcPct val="20000"/>
              </a:spcBef>
              <a:spcAft>
                <a:spcPts val="300"/>
              </a:spcAft>
              <a:buClr>
                <a:srgbClr val="7E9632"/>
              </a:buClr>
              <a:buSzPct val="130000"/>
              <a:buFont typeface="Georgia" pitchFamily="18" charset="0"/>
              <a:buChar char="*"/>
              <a:defRPr sz="1400">
                <a:solidFill>
                  <a:srgbClr val="404040"/>
                </a:solidFill>
                <a:latin typeface="Trebuchet MS" pitchFamily="34" charset="0"/>
              </a:defRPr>
            </a:lvl7pPr>
            <a:lvl8pPr marL="3429000" indent="-228600" eaLnBrk="0" fontAlgn="base" hangingPunct="0">
              <a:spcBef>
                <a:spcPct val="20000"/>
              </a:spcBef>
              <a:spcAft>
                <a:spcPts val="300"/>
              </a:spcAft>
              <a:buClr>
                <a:srgbClr val="7E9632"/>
              </a:buClr>
              <a:buSzPct val="130000"/>
              <a:buFont typeface="Georgia" pitchFamily="18" charset="0"/>
              <a:buChar char="*"/>
              <a:defRPr sz="1400">
                <a:solidFill>
                  <a:srgbClr val="404040"/>
                </a:solidFill>
                <a:latin typeface="Trebuchet MS" pitchFamily="34" charset="0"/>
              </a:defRPr>
            </a:lvl8pPr>
            <a:lvl9pPr marL="3886200" indent="-228600" eaLnBrk="0" fontAlgn="base" hangingPunct="0">
              <a:spcBef>
                <a:spcPct val="20000"/>
              </a:spcBef>
              <a:spcAft>
                <a:spcPts val="300"/>
              </a:spcAft>
              <a:buClr>
                <a:srgbClr val="7E9632"/>
              </a:buClr>
              <a:buSzPct val="130000"/>
              <a:buFont typeface="Georgia" pitchFamily="18" charset="0"/>
              <a:buChar char="*"/>
              <a:defRPr sz="1400">
                <a:solidFill>
                  <a:srgbClr val="404040"/>
                </a:solidFill>
                <a:latin typeface="Trebuchet MS" pitchFamily="34" charset="0"/>
              </a:defRPr>
            </a:lvl9pPr>
          </a:lstStyle>
          <a:p>
            <a:pPr algn="ctr" defTabSz="914400" eaLnBrk="1" hangingPunct="1">
              <a:spcBef>
                <a:spcPct val="0"/>
              </a:spcBef>
              <a:spcAft>
                <a:spcPct val="0"/>
              </a:spcAft>
              <a:buSzPct val="128000"/>
              <a:buFont typeface="Georgia" pitchFamily="18" charset="0"/>
              <a:buNone/>
            </a:pPr>
            <a:r>
              <a:rPr lang="tr-TR" altLang="tr-TR" sz="4400" b="1">
                <a:solidFill>
                  <a:srgbClr val="002060"/>
                </a:solidFill>
                <a:latin typeface="Calibri" pitchFamily="34" charset="0"/>
              </a:rPr>
              <a:t>ÇOCUK İSTİSMARI</a:t>
            </a:r>
          </a:p>
        </p:txBody>
      </p:sp>
      <p:sp>
        <p:nvSpPr>
          <p:cNvPr id="4" name="3 Slayt Numarası Yer Tutucusu"/>
          <p:cNvSpPr>
            <a:spLocks noGrp="1"/>
          </p:cNvSpPr>
          <p:nvPr>
            <p:ph type="sldNum" sz="quarter" idx="16"/>
          </p:nvPr>
        </p:nvSpPr>
        <p:spPr/>
        <p:txBody>
          <a:bodyPr/>
          <a:lstStyle/>
          <a:p>
            <a:pPr>
              <a:defRPr/>
            </a:pPr>
            <a:fld id="{17B29E49-71A8-46D9-B6C3-928FAE216137}" type="slidenum">
              <a:rPr lang="en-US" smtClean="0"/>
              <a:pPr>
                <a:defRPr/>
              </a:pPr>
              <a:t>18</a:t>
            </a:fld>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Başlık 4"/>
          <p:cNvSpPr>
            <a:spLocks noGrp="1"/>
          </p:cNvSpPr>
          <p:nvPr>
            <p:ph type="title"/>
          </p:nvPr>
        </p:nvSpPr>
        <p:spPr bwMode="auto">
          <a:xfrm>
            <a:off x="646113" y="868363"/>
            <a:ext cx="10961687" cy="771525"/>
          </a:xfrm>
        </p:spPr>
        <p:txBody>
          <a:bodyPr wrap="square" numCol="1" compatLnSpc="1">
            <a:prstTxWarp prst="textNoShape">
              <a:avLst/>
            </a:prstTxWarp>
          </a:bodyPr>
          <a:lstStyle/>
          <a:p>
            <a:pPr marL="342900" indent="-342900" algn="ctr" eaLnBrk="1" hangingPunct="1">
              <a:buClrTx/>
              <a:buSzTx/>
              <a:buFontTx/>
              <a:buNone/>
            </a:pPr>
            <a:r>
              <a:rPr lang="tr-TR" altLang="tr-TR" sz="3600" smtClean="0">
                <a:solidFill>
                  <a:srgbClr val="002060"/>
                </a:solidFill>
                <a:effectLst/>
                <a:latin typeface="Calibri" pitchFamily="34" charset="0"/>
              </a:rPr>
              <a:t>İSTİSMAR TÜRLERİ</a:t>
            </a:r>
          </a:p>
        </p:txBody>
      </p:sp>
      <p:pic>
        <p:nvPicPr>
          <p:cNvPr id="22531" name="Picture 4" descr="10"/>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8866188" y="696913"/>
            <a:ext cx="2513012" cy="276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2533" name="Picture 2" descr="H:\resimler\images (7).jp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498475" y="4040188"/>
            <a:ext cx="2813050" cy="1870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2534" name="Picture 2" descr="H:\resimler\images (12).jpg"/>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8866188" y="3584575"/>
            <a:ext cx="2513012" cy="2570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2535" name="Picture 4" descr="H:\resimler\images (3).jpg"/>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498475" y="490538"/>
            <a:ext cx="3043238" cy="2743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Slayt Numarası Yer Tutucusu 1"/>
          <p:cNvSpPr>
            <a:spLocks noGrp="1"/>
          </p:cNvSpPr>
          <p:nvPr>
            <p:ph type="sldNum" sz="quarter" idx="17"/>
          </p:nvPr>
        </p:nvSpPr>
        <p:spPr/>
        <p:txBody>
          <a:bodyPr/>
          <a:lstStyle/>
          <a:p>
            <a:pPr>
              <a:defRPr/>
            </a:pPr>
            <a:fld id="{C732EAAA-8E48-488C-A3CA-56AF82645C7E}" type="slidenum">
              <a:rPr lang="en-US" smtClean="0"/>
              <a:pPr>
                <a:defRPr/>
              </a:pPr>
              <a:t>19</a:t>
            </a:fld>
            <a:endParaRPr lang="en-US" dirty="0"/>
          </a:p>
        </p:txBody>
      </p:sp>
      <p:sp>
        <p:nvSpPr>
          <p:cNvPr id="9" name="Yuvarlatılmış Dikdörtgen 8"/>
          <p:cNvSpPr/>
          <p:nvPr/>
        </p:nvSpPr>
        <p:spPr>
          <a:xfrm>
            <a:off x="3672840" y="1500505"/>
            <a:ext cx="4861560" cy="100584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tr-TR" sz="3600" dirty="0">
                <a:solidFill>
                  <a:srgbClr val="002060"/>
                </a:solidFill>
                <a:latin typeface="Calibri" panose="020F0502020204030204" pitchFamily="34" charset="0"/>
              </a:rPr>
              <a:t>FİZİKSEL </a:t>
            </a:r>
            <a:r>
              <a:rPr lang="tr-TR" sz="3600" dirty="0" smtClean="0">
                <a:solidFill>
                  <a:srgbClr val="002060"/>
                </a:solidFill>
                <a:latin typeface="Calibri" panose="020F0502020204030204" pitchFamily="34" charset="0"/>
              </a:rPr>
              <a:t>İSTİSMAR</a:t>
            </a:r>
            <a:endParaRPr lang="tr-TR" sz="3600" dirty="0">
              <a:solidFill>
                <a:srgbClr val="002060"/>
              </a:solidFill>
              <a:latin typeface="Calibri" panose="020F0502020204030204" pitchFamily="34" charset="0"/>
            </a:endParaRPr>
          </a:p>
          <a:p>
            <a:pPr algn="ctr"/>
            <a:endParaRPr lang="tr-TR" dirty="0"/>
          </a:p>
        </p:txBody>
      </p:sp>
      <p:sp>
        <p:nvSpPr>
          <p:cNvPr id="10" name="Yuvarlatılmış Dikdörtgen 9"/>
          <p:cNvSpPr/>
          <p:nvPr/>
        </p:nvSpPr>
        <p:spPr>
          <a:xfrm>
            <a:off x="3672840" y="2734945"/>
            <a:ext cx="4861560" cy="100584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tr-TR" sz="3600" dirty="0" smtClean="0">
                <a:solidFill>
                  <a:srgbClr val="002060"/>
                </a:solidFill>
                <a:latin typeface="Calibri" panose="020F0502020204030204" pitchFamily="34" charset="0"/>
              </a:rPr>
              <a:t>DUYGUSAL </a:t>
            </a:r>
            <a:r>
              <a:rPr lang="tr-TR" sz="3600" dirty="0">
                <a:solidFill>
                  <a:srgbClr val="002060"/>
                </a:solidFill>
                <a:latin typeface="Calibri" panose="020F0502020204030204" pitchFamily="34" charset="0"/>
              </a:rPr>
              <a:t>İSTİSMAR</a:t>
            </a:r>
          </a:p>
          <a:p>
            <a:pPr algn="ctr"/>
            <a:endParaRPr lang="tr-TR" dirty="0"/>
          </a:p>
        </p:txBody>
      </p:sp>
      <p:sp>
        <p:nvSpPr>
          <p:cNvPr id="11" name="Yuvarlatılmış Dikdörtgen 10"/>
          <p:cNvSpPr/>
          <p:nvPr/>
        </p:nvSpPr>
        <p:spPr>
          <a:xfrm>
            <a:off x="3672840" y="3984625"/>
            <a:ext cx="4861560" cy="100584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tr-TR" sz="3600" dirty="0" smtClean="0">
                <a:solidFill>
                  <a:srgbClr val="002060"/>
                </a:solidFill>
                <a:latin typeface="Calibri" panose="020F0502020204030204" pitchFamily="34" charset="0"/>
              </a:rPr>
              <a:t>EKONOMİK İSTİSMAR</a:t>
            </a:r>
            <a:endParaRPr lang="tr-TR" sz="3600" dirty="0">
              <a:solidFill>
                <a:srgbClr val="002060"/>
              </a:solidFill>
              <a:latin typeface="Calibri" panose="020F0502020204030204" pitchFamily="34" charset="0"/>
            </a:endParaRPr>
          </a:p>
          <a:p>
            <a:pPr algn="ctr"/>
            <a:endParaRPr lang="tr-TR" dirty="0"/>
          </a:p>
        </p:txBody>
      </p:sp>
      <p:sp>
        <p:nvSpPr>
          <p:cNvPr id="12" name="Yuvarlatılmış Dikdörtgen 11"/>
          <p:cNvSpPr/>
          <p:nvPr/>
        </p:nvSpPr>
        <p:spPr>
          <a:xfrm>
            <a:off x="3672840" y="5173345"/>
            <a:ext cx="4861560" cy="100584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tr-TR" sz="3600" dirty="0" smtClean="0">
                <a:solidFill>
                  <a:srgbClr val="002060"/>
                </a:solidFill>
                <a:latin typeface="Calibri" panose="020F0502020204030204" pitchFamily="34" charset="0"/>
              </a:rPr>
              <a:t>CİNSEL İSTİSMAR</a:t>
            </a:r>
            <a:endParaRPr lang="tr-TR" sz="3600" dirty="0">
              <a:solidFill>
                <a:srgbClr val="002060"/>
              </a:solidFill>
              <a:latin typeface="Calibri" panose="020F0502020204030204" pitchFamily="34" charset="0"/>
            </a:endParaRPr>
          </a:p>
          <a:p>
            <a:pPr algn="ctr"/>
            <a:endParaRPr lang="tr-TR"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Başlık 1"/>
          <p:cNvSpPr>
            <a:spLocks noGrp="1"/>
          </p:cNvSpPr>
          <p:nvPr>
            <p:ph type="title"/>
          </p:nvPr>
        </p:nvSpPr>
        <p:spPr bwMode="auto">
          <a:xfrm>
            <a:off x="864870" y="2575878"/>
            <a:ext cx="10098088" cy="787400"/>
          </a:xfrm>
        </p:spPr>
        <p:txBody>
          <a:bodyPr wrap="square" numCol="1" compatLnSpc="1">
            <a:prstTxWarp prst="textNoShape">
              <a:avLst/>
            </a:prstTxWarp>
          </a:bodyPr>
          <a:lstStyle/>
          <a:p>
            <a:pPr marL="0" indent="0" algn="ctr" eaLnBrk="1" hangingPunct="1">
              <a:buFont typeface="Georgia" pitchFamily="18" charset="0"/>
              <a:buNone/>
            </a:pPr>
            <a:r>
              <a:rPr lang="tr-TR" altLang="tr-TR" sz="4400" dirty="0" smtClean="0">
                <a:solidFill>
                  <a:srgbClr val="002060"/>
                </a:solidFill>
                <a:effectLst/>
                <a:latin typeface="Calibri" pitchFamily="34" charset="0"/>
                <a:hlinkClick r:id="rId2" action="ppaction://hlinkfile"/>
              </a:rPr>
              <a:t>Video 1 Aile Oturumu Giriş Videosu</a:t>
            </a:r>
            <a:endParaRPr lang="tr-TR" altLang="tr-TR" sz="4400" dirty="0" smtClean="0">
              <a:solidFill>
                <a:srgbClr val="002060"/>
              </a:solidFill>
              <a:effectLst/>
              <a:latin typeface="Calibri" pitchFamily="34" charset="0"/>
            </a:endParaRPr>
          </a:p>
        </p:txBody>
      </p:sp>
      <p:sp>
        <p:nvSpPr>
          <p:cNvPr id="2" name="Slayt Numarası Yer Tutucusu 1"/>
          <p:cNvSpPr>
            <a:spLocks noGrp="1"/>
          </p:cNvSpPr>
          <p:nvPr>
            <p:ph type="sldNum" sz="quarter" idx="16"/>
          </p:nvPr>
        </p:nvSpPr>
        <p:spPr>
          <a:xfrm>
            <a:off x="4561523" y="6294755"/>
            <a:ext cx="2438400" cy="365125"/>
          </a:xfrm>
        </p:spPr>
        <p:txBody>
          <a:bodyPr/>
          <a:lstStyle/>
          <a:p>
            <a:pPr>
              <a:defRPr/>
            </a:pPr>
            <a:fld id="{F2AAB275-325F-4C2F-95E5-EA33A5F9F24C}" type="slidenum">
              <a:rPr lang="en-US" smtClean="0"/>
              <a:pPr>
                <a:defRPr/>
              </a:pPr>
              <a:t>2</a:t>
            </a:fld>
            <a:endParaRPr lang="en-US" dirty="0"/>
          </a:p>
        </p:txBody>
      </p:sp>
    </p:spTree>
    <p:extLst>
      <p:ext uri="{BB962C8B-B14F-4D97-AF65-F5344CB8AC3E}">
        <p14:creationId xmlns:p14="http://schemas.microsoft.com/office/powerpoint/2010/main" xmlns="" val="111940403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pPr>
              <a:defRPr/>
            </a:pPr>
            <a:fld id="{F72F6455-C5A1-4D7F-BF6A-7BDAA2A0A6E6}" type="slidenum">
              <a:rPr lang="en-US" smtClean="0"/>
              <a:pPr>
                <a:defRPr/>
              </a:pPr>
              <a:t>20</a:t>
            </a:fld>
            <a:endParaRPr lang="en-US" dirty="0"/>
          </a:p>
        </p:txBody>
      </p:sp>
      <p:grpSp>
        <p:nvGrpSpPr>
          <p:cNvPr id="38915" name="Grup 4"/>
          <p:cNvGrpSpPr>
            <a:grpSpLocks/>
          </p:cNvGrpSpPr>
          <p:nvPr/>
        </p:nvGrpSpPr>
        <p:grpSpPr bwMode="auto">
          <a:xfrm>
            <a:off x="0" y="0"/>
            <a:ext cx="12192000" cy="6858000"/>
            <a:chOff x="0" y="0"/>
            <a:chExt cx="12192000" cy="6858000"/>
          </a:xfrm>
        </p:grpSpPr>
        <p:pic>
          <p:nvPicPr>
            <p:cNvPr id="38916" name="Resim 2">
              <a:hlinkClick r:id="rId3" action="ppaction://hlinkfile"/>
            </p:cNvPr>
            <p:cNvPicPr>
              <a:picLocks noChangeAspect="1"/>
            </p:cNvPicPr>
            <p:nvPr/>
          </p:nvPicPr>
          <p:blipFill>
            <a:blip r:embed="rId4">
              <a:extLst>
                <a:ext uri="{28A0092B-C50C-407E-A947-70E740481C1C}">
                  <a14:useLocalDpi xmlns:a14="http://schemas.microsoft.com/office/drawing/2010/main" xmlns=""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Dikdörtgen 3">
              <a:hlinkClick r:id="rId5" action="ppaction://hlinkfile"/>
            </p:cNvPr>
            <p:cNvSpPr/>
            <p:nvPr/>
          </p:nvSpPr>
          <p:spPr>
            <a:xfrm>
              <a:off x="740463" y="5466695"/>
              <a:ext cx="9674764" cy="923330"/>
            </a:xfrm>
            <a:prstGeom prst="rect">
              <a:avLst/>
            </a:prstGeom>
            <a:noFill/>
          </p:spPr>
          <p:txBody>
            <a:bodyPr wrap="non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defRPr/>
              </a:pPr>
              <a:r>
                <a:rPr lang="tr-TR" sz="5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hlinkClick r:id="rId6" action="ppaction://hlinkfile"/>
                </a:rPr>
                <a:t>Video </a:t>
              </a:r>
              <a:r>
                <a:rPr lang="tr-TR" sz="5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hlinkClick r:id="rId6" action="ppaction://hlinkfile"/>
                </a:rPr>
                <a:t>3 </a:t>
              </a:r>
              <a:r>
                <a:rPr lang="tr-TR" sz="5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hlinkClick r:id="rId6" action="ppaction://hlinkfile"/>
                </a:rPr>
                <a:t>fiziksel istismar</a:t>
              </a:r>
              <a:endParaRPr lang="tr-TR" sz="5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gr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Slayt Numarası Yer Tutucusu"/>
          <p:cNvSpPr>
            <a:spLocks noGrp="1"/>
          </p:cNvSpPr>
          <p:nvPr>
            <p:ph type="sldNum" sz="quarter" idx="17"/>
          </p:nvPr>
        </p:nvSpPr>
        <p:spPr/>
        <p:txBody>
          <a:bodyPr/>
          <a:lstStyle/>
          <a:p>
            <a:pPr>
              <a:defRPr/>
            </a:pPr>
            <a:fld id="{CE0F376C-90D9-45AC-BDFB-26381309B875}" type="slidenum">
              <a:rPr lang="en-US" smtClean="0"/>
              <a:pPr>
                <a:defRPr/>
              </a:pPr>
              <a:t>21</a:t>
            </a:fld>
            <a:endParaRPr lang="en-US" dirty="0"/>
          </a:p>
        </p:txBody>
      </p:sp>
      <p:sp>
        <p:nvSpPr>
          <p:cNvPr id="39939" name="Başlık 4"/>
          <p:cNvSpPr>
            <a:spLocks noGrp="1"/>
          </p:cNvSpPr>
          <p:nvPr>
            <p:ph type="title"/>
          </p:nvPr>
        </p:nvSpPr>
        <p:spPr bwMode="auto">
          <a:xfrm>
            <a:off x="2424113" y="488950"/>
            <a:ext cx="6011862" cy="569913"/>
          </a:xfrm>
        </p:spPr>
        <p:txBody>
          <a:bodyPr wrap="square" numCol="1" compatLnSpc="1">
            <a:prstTxWarp prst="textNoShape">
              <a:avLst/>
            </a:prstTxWarp>
          </a:bodyPr>
          <a:lstStyle/>
          <a:p>
            <a:pPr marL="342900" indent="-342900" algn="ctr" eaLnBrk="1" hangingPunct="1">
              <a:buClrTx/>
              <a:buSzTx/>
              <a:buFontTx/>
              <a:buNone/>
            </a:pPr>
            <a:r>
              <a:rPr lang="tr-TR" altLang="tr-TR" sz="3600" smtClean="0">
                <a:solidFill>
                  <a:srgbClr val="002060"/>
                </a:solidFill>
                <a:effectLst/>
                <a:latin typeface="Calibri" pitchFamily="34" charset="0"/>
              </a:rPr>
              <a:t>ÇOCUĞUN FİZİKSEL İSTİSMARI</a:t>
            </a:r>
          </a:p>
        </p:txBody>
      </p:sp>
      <p:sp>
        <p:nvSpPr>
          <p:cNvPr id="6" name="Yuvarlatılmış Dikdörtgen 5"/>
          <p:cNvSpPr/>
          <p:nvPr/>
        </p:nvSpPr>
        <p:spPr>
          <a:xfrm>
            <a:off x="304800" y="1354668"/>
            <a:ext cx="9956800" cy="457369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tr-TR" altLang="tr-TR" sz="3600" b="1" dirty="0" smtClean="0">
                <a:solidFill>
                  <a:srgbClr val="002060"/>
                </a:solidFill>
              </a:rPr>
              <a:t>Çocuğun bedeninde </a:t>
            </a:r>
            <a:r>
              <a:rPr lang="tr-TR" altLang="tr-TR" sz="3600" b="1" dirty="0">
                <a:solidFill>
                  <a:srgbClr val="002060"/>
                </a:solidFill>
              </a:rPr>
              <a:t>ve ruhunda, onarılması güç yaralar ve sakatlıklar bırakabilen önemli bir sağlık sorunudur.</a:t>
            </a:r>
            <a:endParaRPr lang="tr-TR" altLang="tr-TR" sz="3600" dirty="0">
              <a:solidFill>
                <a:srgbClr val="002060"/>
              </a:solidFill>
            </a:endParaRPr>
          </a:p>
          <a:p>
            <a:pPr lvl="1"/>
            <a:endParaRPr lang="tr-TR" sz="3600" dirty="0" smtClean="0">
              <a:solidFill>
                <a:srgbClr val="002060"/>
              </a:solidFill>
              <a:latin typeface="Calibri" panose="020F0502020204030204" pitchFamily="34" charset="0"/>
            </a:endParaRPr>
          </a:p>
          <a:p>
            <a:pPr lvl="1"/>
            <a:r>
              <a:rPr lang="tr-TR" sz="3600" dirty="0" smtClean="0">
                <a:solidFill>
                  <a:srgbClr val="002060"/>
                </a:solidFill>
                <a:latin typeface="Calibri" panose="020F0502020204030204" pitchFamily="34" charset="0"/>
              </a:rPr>
              <a:t>DÖVMEK</a:t>
            </a:r>
            <a:r>
              <a:rPr lang="tr-TR" sz="3600" dirty="0">
                <a:solidFill>
                  <a:srgbClr val="002060"/>
                </a:solidFill>
                <a:latin typeface="Calibri" panose="020F0502020204030204" pitchFamily="34" charset="0"/>
              </a:rPr>
              <a:t> </a:t>
            </a:r>
            <a:r>
              <a:rPr lang="tr-TR" sz="3600" dirty="0" smtClean="0">
                <a:solidFill>
                  <a:srgbClr val="002060"/>
                </a:solidFill>
                <a:latin typeface="Calibri" panose="020F0502020204030204" pitchFamily="34" charset="0"/>
              </a:rPr>
              <a:t>                AÇ BIRAKMAK </a:t>
            </a:r>
          </a:p>
          <a:p>
            <a:pPr lvl="1"/>
            <a:r>
              <a:rPr lang="tr-TR" sz="3600" dirty="0" smtClean="0">
                <a:solidFill>
                  <a:srgbClr val="002060"/>
                </a:solidFill>
                <a:latin typeface="Calibri" panose="020F0502020204030204" pitchFamily="34" charset="0"/>
              </a:rPr>
              <a:t>YAKMAK                  YARALAMAK</a:t>
            </a:r>
          </a:p>
          <a:p>
            <a:pPr lvl="1"/>
            <a:r>
              <a:rPr lang="tr-TR" sz="3600" dirty="0" smtClean="0">
                <a:solidFill>
                  <a:srgbClr val="002060"/>
                </a:solidFill>
                <a:latin typeface="Calibri" panose="020F0502020204030204" pitchFamily="34" charset="0"/>
              </a:rPr>
              <a:t>SARSMAK                EVDEN KOVMAK </a:t>
            </a:r>
          </a:p>
          <a:p>
            <a:pPr lvl="1"/>
            <a:r>
              <a:rPr lang="tr-TR" sz="3600" dirty="0" smtClean="0">
                <a:solidFill>
                  <a:srgbClr val="002060"/>
                </a:solidFill>
                <a:latin typeface="Calibri" panose="020F0502020204030204" pitchFamily="34" charset="0"/>
              </a:rPr>
              <a:t>SAÇ KOPARMAK…</a:t>
            </a:r>
            <a:endParaRPr lang="tr-TR" sz="3600" dirty="0">
              <a:solidFill>
                <a:srgbClr val="002060"/>
              </a:solidFill>
              <a:latin typeface="Calibri" panose="020F0502020204030204" pitchFamily="34" charset="0"/>
            </a:endParaRPr>
          </a:p>
          <a:p>
            <a:pPr algn="ctr"/>
            <a:endParaRPr lang="tr-TR"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Slayt Numarası Yer Tutucusu"/>
          <p:cNvSpPr>
            <a:spLocks noGrp="1"/>
          </p:cNvSpPr>
          <p:nvPr>
            <p:ph type="sldNum" sz="quarter" idx="17"/>
          </p:nvPr>
        </p:nvSpPr>
        <p:spPr/>
        <p:txBody>
          <a:bodyPr/>
          <a:lstStyle/>
          <a:p>
            <a:pPr>
              <a:defRPr/>
            </a:pPr>
            <a:fld id="{4B06E11C-B437-4EB9-9D34-1F8BB220522F}" type="slidenum">
              <a:rPr lang="en-US" smtClean="0"/>
              <a:pPr>
                <a:defRPr/>
              </a:pPr>
              <a:t>22</a:t>
            </a:fld>
            <a:endParaRPr lang="en-US" dirty="0"/>
          </a:p>
        </p:txBody>
      </p:sp>
      <p:sp>
        <p:nvSpPr>
          <p:cNvPr id="40963" name="Başlık 4"/>
          <p:cNvSpPr>
            <a:spLocks noGrp="1"/>
          </p:cNvSpPr>
          <p:nvPr>
            <p:ph type="title"/>
          </p:nvPr>
        </p:nvSpPr>
        <p:spPr bwMode="auto">
          <a:xfrm>
            <a:off x="3330575" y="258763"/>
            <a:ext cx="6621463" cy="569912"/>
          </a:xfrm>
        </p:spPr>
        <p:txBody>
          <a:bodyPr wrap="square" numCol="1" compatLnSpc="1">
            <a:prstTxWarp prst="textNoShape">
              <a:avLst/>
            </a:prstTxWarp>
          </a:bodyPr>
          <a:lstStyle/>
          <a:p>
            <a:pPr marL="342900" indent="-342900" algn="ctr" eaLnBrk="1" hangingPunct="1">
              <a:buClrTx/>
              <a:buSzTx/>
              <a:buFontTx/>
              <a:buNone/>
            </a:pPr>
            <a:r>
              <a:rPr lang="tr-TR" altLang="tr-TR" sz="3600" smtClean="0">
                <a:solidFill>
                  <a:srgbClr val="002060"/>
                </a:solidFill>
                <a:effectLst/>
                <a:latin typeface="Calibri" pitchFamily="34" charset="0"/>
              </a:rPr>
              <a:t>ÇOCUĞUN DUYGUSAL İSTİSMARI</a:t>
            </a:r>
          </a:p>
        </p:txBody>
      </p:sp>
      <p:pic>
        <p:nvPicPr>
          <p:cNvPr id="40965" name="Picture 2"/>
          <p:cNvPicPr>
            <a:picLocks noChangeAspect="1" noChangeArrowheads="1"/>
          </p:cNvPicPr>
          <p:nvPr/>
        </p:nvPicPr>
        <p:blipFill>
          <a:blip r:embed="rId3">
            <a:extLst>
              <a:ext uri="{28A0092B-C50C-407E-A947-70E740481C1C}">
                <a14:useLocalDpi xmlns:a14="http://schemas.microsoft.com/office/drawing/2010/main" xmlns="" val="0"/>
              </a:ext>
            </a:extLst>
          </a:blip>
          <a:stretch>
            <a:fillRect/>
          </a:stretch>
        </p:blipFill>
        <p:spPr bwMode="auto">
          <a:xfrm>
            <a:off x="7147559" y="1583179"/>
            <a:ext cx="4567379" cy="25824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Yuvarlatılmış Dikdörtgen 8"/>
          <p:cNvSpPr/>
          <p:nvPr/>
        </p:nvSpPr>
        <p:spPr>
          <a:xfrm>
            <a:off x="230188" y="868680"/>
            <a:ext cx="6665912" cy="83343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tr-TR" sz="3200" dirty="0" smtClean="0">
                <a:solidFill>
                  <a:srgbClr val="002060"/>
                </a:solidFill>
                <a:latin typeface="Calibri" panose="020F0502020204030204" pitchFamily="34" charset="0"/>
              </a:rPr>
              <a:t>Aşağılama – küçük düşürme</a:t>
            </a:r>
            <a:endParaRPr lang="tr-TR" sz="1600" dirty="0"/>
          </a:p>
        </p:txBody>
      </p:sp>
      <p:sp>
        <p:nvSpPr>
          <p:cNvPr id="10" name="Yuvarlatılmış Dikdörtgen 9"/>
          <p:cNvSpPr/>
          <p:nvPr/>
        </p:nvSpPr>
        <p:spPr>
          <a:xfrm>
            <a:off x="230188" y="1774033"/>
            <a:ext cx="6665912" cy="83343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tr-TR" sz="3200" dirty="0" smtClean="0">
                <a:solidFill>
                  <a:srgbClr val="002060"/>
                </a:solidFill>
                <a:latin typeface="Calibri" panose="020F0502020204030204" pitchFamily="34" charset="0"/>
              </a:rPr>
              <a:t>Aşırı hoşgörü</a:t>
            </a:r>
            <a:endParaRPr lang="tr-TR" sz="1600" dirty="0"/>
          </a:p>
        </p:txBody>
      </p:sp>
      <p:sp>
        <p:nvSpPr>
          <p:cNvPr id="11" name="Yuvarlatılmış Dikdörtgen 10"/>
          <p:cNvSpPr/>
          <p:nvPr/>
        </p:nvSpPr>
        <p:spPr>
          <a:xfrm>
            <a:off x="230188" y="2677478"/>
            <a:ext cx="6665912" cy="83343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tr-TR" sz="3200" dirty="0" smtClean="0">
                <a:solidFill>
                  <a:srgbClr val="002060"/>
                </a:solidFill>
                <a:latin typeface="Calibri" panose="020F0502020204030204" pitchFamily="34" charset="0"/>
              </a:rPr>
              <a:t>Aşırı koruma</a:t>
            </a:r>
          </a:p>
          <a:p>
            <a:pPr algn="ctr"/>
            <a:endParaRPr lang="tr-TR" dirty="0"/>
          </a:p>
        </p:txBody>
      </p:sp>
      <p:sp>
        <p:nvSpPr>
          <p:cNvPr id="15" name="Yuvarlatılmış Dikdörtgen 14"/>
          <p:cNvSpPr/>
          <p:nvPr/>
        </p:nvSpPr>
        <p:spPr>
          <a:xfrm>
            <a:off x="230188" y="3570703"/>
            <a:ext cx="6665912" cy="83343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fi-FI" sz="3200" dirty="0">
                <a:solidFill>
                  <a:srgbClr val="002060"/>
                </a:solidFill>
                <a:latin typeface="Calibri" panose="020F0502020204030204" pitchFamily="34" charset="0"/>
              </a:rPr>
              <a:t>Tehdit etme – korkutma – evden kovma</a:t>
            </a:r>
          </a:p>
        </p:txBody>
      </p:sp>
      <p:sp>
        <p:nvSpPr>
          <p:cNvPr id="16" name="Yuvarlatılmış Dikdörtgen 15"/>
          <p:cNvSpPr/>
          <p:nvPr/>
        </p:nvSpPr>
        <p:spPr>
          <a:xfrm>
            <a:off x="230188" y="4476056"/>
            <a:ext cx="6665912" cy="83343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tr-TR" sz="3200" dirty="0" smtClean="0">
                <a:solidFill>
                  <a:srgbClr val="002060"/>
                </a:solidFill>
                <a:latin typeface="Calibri" panose="020F0502020204030204" pitchFamily="34" charset="0"/>
              </a:rPr>
              <a:t>Dışlama, görmezden gelme </a:t>
            </a:r>
            <a:endParaRPr lang="tr-TR" sz="3200" dirty="0">
              <a:solidFill>
                <a:srgbClr val="002060"/>
              </a:solidFill>
              <a:latin typeface="Calibri" panose="020F0502020204030204" pitchFamily="34" charset="0"/>
            </a:endParaRPr>
          </a:p>
        </p:txBody>
      </p:sp>
      <p:sp>
        <p:nvSpPr>
          <p:cNvPr id="17" name="Yuvarlatılmış Dikdörtgen 16"/>
          <p:cNvSpPr/>
          <p:nvPr/>
        </p:nvSpPr>
        <p:spPr>
          <a:xfrm>
            <a:off x="230188" y="5379501"/>
            <a:ext cx="6665912" cy="83343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tr-TR" sz="3200" dirty="0">
                <a:solidFill>
                  <a:srgbClr val="002060"/>
                </a:solidFill>
                <a:latin typeface="Calibri" panose="020F0502020204030204" pitchFamily="34" charset="0"/>
              </a:rPr>
              <a:t>Yüksek beklenti</a:t>
            </a:r>
            <a:endParaRPr lang="tr-TR" dirty="0"/>
          </a:p>
        </p:txBody>
      </p:sp>
      <p:sp>
        <p:nvSpPr>
          <p:cNvPr id="3" name="Metin kutusu 2"/>
          <p:cNvSpPr txBox="1"/>
          <p:nvPr/>
        </p:nvSpPr>
        <p:spPr>
          <a:xfrm>
            <a:off x="7433733" y="4605867"/>
            <a:ext cx="4131734" cy="2246769"/>
          </a:xfrm>
          <a:prstGeom prst="rect">
            <a:avLst/>
          </a:prstGeom>
          <a:noFill/>
        </p:spPr>
        <p:txBody>
          <a:bodyPr wrap="square" rtlCol="0">
            <a:spAutoFit/>
          </a:bodyPr>
          <a:lstStyle/>
          <a:p>
            <a:r>
              <a:rPr lang="tr-TR" altLang="tr-TR" sz="2800" b="1" dirty="0"/>
              <a:t>gereksinim duyduğu ilgi,  sevgi ve bakımdan yoksun bırakılarak psikolojik hasara uğratılması</a:t>
            </a:r>
            <a:endParaRPr lang="tr-TR" sz="28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pPr>
              <a:defRPr/>
            </a:pPr>
            <a:fld id="{F72F6455-C5A1-4D7F-BF6A-7BDAA2A0A6E6}" type="slidenum">
              <a:rPr lang="en-US" smtClean="0"/>
              <a:pPr>
                <a:defRPr/>
              </a:pPr>
              <a:t>23</a:t>
            </a:fld>
            <a:endParaRPr lang="en-US" dirty="0"/>
          </a:p>
        </p:txBody>
      </p:sp>
      <p:sp>
        <p:nvSpPr>
          <p:cNvPr id="6" name="Dikdörtgen 5">
            <a:hlinkClick r:id="rId3" action="ppaction://hlinkfile"/>
          </p:cNvPr>
          <p:cNvSpPr/>
          <p:nvPr/>
        </p:nvSpPr>
        <p:spPr bwMode="auto">
          <a:xfrm>
            <a:off x="854663" y="5261743"/>
            <a:ext cx="10482678" cy="923330"/>
          </a:xfrm>
          <a:prstGeom prst="rect">
            <a:avLst/>
          </a:prstGeom>
          <a:noFill/>
        </p:spPr>
        <p:txBody>
          <a:bodyPr wrap="non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defRPr/>
            </a:pPr>
            <a:r>
              <a:rPr lang="tr-TR" sz="5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hlinkClick r:id="rId4" action="ppaction://hlinkfile"/>
              </a:rPr>
              <a:t>Video </a:t>
            </a:r>
            <a:r>
              <a:rPr lang="tr-TR" sz="5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hlinkClick r:id="rId4" action="ppaction://hlinkfile"/>
              </a:rPr>
              <a:t>4 DUYGUSAL </a:t>
            </a:r>
            <a:r>
              <a:rPr lang="tr-TR" sz="5400" b="1" cap="all" dirty="0" err="1"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hlinkClick r:id="rId4" action="ppaction://hlinkfile"/>
              </a:rPr>
              <a:t>İstİsmar</a:t>
            </a:r>
            <a:endParaRPr lang="tr-TR" sz="5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Tree>
    <p:extLst>
      <p:ext uri="{BB962C8B-B14F-4D97-AF65-F5344CB8AC3E}">
        <p14:creationId xmlns:p14="http://schemas.microsoft.com/office/powerpoint/2010/main" xmlns="" val="310261674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Slayt Numarası Yer Tutucusu"/>
          <p:cNvSpPr>
            <a:spLocks noGrp="1"/>
          </p:cNvSpPr>
          <p:nvPr>
            <p:ph type="sldNum" sz="quarter" idx="17"/>
          </p:nvPr>
        </p:nvSpPr>
        <p:spPr/>
        <p:txBody>
          <a:bodyPr/>
          <a:lstStyle/>
          <a:p>
            <a:pPr>
              <a:defRPr/>
            </a:pPr>
            <a:fld id="{6EE0FB3D-4048-4A38-8319-6DEE8BC62357}" type="slidenum">
              <a:rPr lang="en-US" smtClean="0"/>
              <a:pPr>
                <a:defRPr/>
              </a:pPr>
              <a:t>24</a:t>
            </a:fld>
            <a:endParaRPr lang="en-US" dirty="0"/>
          </a:p>
        </p:txBody>
      </p:sp>
      <p:sp>
        <p:nvSpPr>
          <p:cNvPr id="43011" name="Başlık 4"/>
          <p:cNvSpPr>
            <a:spLocks noGrp="1"/>
          </p:cNvSpPr>
          <p:nvPr>
            <p:ph type="title"/>
          </p:nvPr>
        </p:nvSpPr>
        <p:spPr bwMode="auto">
          <a:xfrm>
            <a:off x="2544763" y="483658"/>
            <a:ext cx="6621462" cy="569913"/>
          </a:xfrm>
        </p:spPr>
        <p:txBody>
          <a:bodyPr wrap="square" numCol="1" compatLnSpc="1">
            <a:prstTxWarp prst="textNoShape">
              <a:avLst/>
            </a:prstTxWarp>
          </a:bodyPr>
          <a:lstStyle/>
          <a:p>
            <a:pPr marL="342900" indent="-342900" algn="ctr" eaLnBrk="1" hangingPunct="1">
              <a:buClrTx/>
              <a:buSzTx/>
              <a:buFontTx/>
              <a:buNone/>
            </a:pPr>
            <a:r>
              <a:rPr lang="tr-TR" altLang="tr-TR" sz="3600" dirty="0" smtClean="0">
                <a:solidFill>
                  <a:srgbClr val="002060"/>
                </a:solidFill>
                <a:effectLst/>
                <a:latin typeface="Calibri" pitchFamily="34" charset="0"/>
              </a:rPr>
              <a:t>ÇOCUĞUN EKONOMİK İSTİSMARI</a:t>
            </a:r>
          </a:p>
        </p:txBody>
      </p:sp>
      <p:sp>
        <p:nvSpPr>
          <p:cNvPr id="6" name="Yuvarlatılmış Dikdörtgen 5"/>
          <p:cNvSpPr/>
          <p:nvPr/>
        </p:nvSpPr>
        <p:spPr>
          <a:xfrm>
            <a:off x="3230880" y="1343449"/>
            <a:ext cx="4861560" cy="100584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tr-TR" sz="3600" dirty="0" smtClean="0">
                <a:solidFill>
                  <a:srgbClr val="002060"/>
                </a:solidFill>
                <a:latin typeface="Calibri" panose="020F0502020204030204" pitchFamily="34" charset="0"/>
              </a:rPr>
              <a:t>ÇOCUK İŞÇİLİĞİ</a:t>
            </a:r>
            <a:endParaRPr lang="tr-TR" sz="3600" dirty="0">
              <a:solidFill>
                <a:srgbClr val="002060"/>
              </a:solidFill>
              <a:latin typeface="Calibri" panose="020F0502020204030204" pitchFamily="34" charset="0"/>
            </a:endParaRPr>
          </a:p>
          <a:p>
            <a:pPr algn="ctr"/>
            <a:endParaRPr lang="tr-TR" dirty="0"/>
          </a:p>
        </p:txBody>
      </p:sp>
      <p:sp>
        <p:nvSpPr>
          <p:cNvPr id="7" name="Yuvarlatılmış Dikdörtgen 6"/>
          <p:cNvSpPr/>
          <p:nvPr/>
        </p:nvSpPr>
        <p:spPr>
          <a:xfrm>
            <a:off x="3230880" y="2654723"/>
            <a:ext cx="4861560" cy="100584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tr-TR" sz="3600" dirty="0" smtClean="0">
                <a:solidFill>
                  <a:srgbClr val="002060"/>
                </a:solidFill>
                <a:latin typeface="Calibri" panose="020F0502020204030204" pitchFamily="34" charset="0"/>
              </a:rPr>
              <a:t>ÇOCUK KAÇIRMA</a:t>
            </a:r>
            <a:endParaRPr lang="tr-TR" sz="3600" dirty="0">
              <a:solidFill>
                <a:srgbClr val="002060"/>
              </a:solidFill>
              <a:latin typeface="Calibri" panose="020F0502020204030204" pitchFamily="34" charset="0"/>
            </a:endParaRPr>
          </a:p>
          <a:p>
            <a:pPr algn="ctr"/>
            <a:endParaRPr lang="tr-TR" dirty="0"/>
          </a:p>
        </p:txBody>
      </p:sp>
      <p:sp>
        <p:nvSpPr>
          <p:cNvPr id="2" name="Metin kutusu 1"/>
          <p:cNvSpPr txBox="1"/>
          <p:nvPr/>
        </p:nvSpPr>
        <p:spPr>
          <a:xfrm>
            <a:off x="1270000" y="4238810"/>
            <a:ext cx="10684933" cy="2585323"/>
          </a:xfrm>
          <a:prstGeom prst="rect">
            <a:avLst/>
          </a:prstGeom>
          <a:noFill/>
        </p:spPr>
        <p:txBody>
          <a:bodyPr wrap="square" rtlCol="0">
            <a:spAutoFit/>
          </a:bodyPr>
          <a:lstStyle/>
          <a:p>
            <a:pPr marL="342900" indent="-342900">
              <a:buFont typeface="Wingdings" panose="05000000000000000000" pitchFamily="2" charset="2"/>
              <a:buChar char="q"/>
            </a:pPr>
            <a:r>
              <a:rPr lang="tr-TR" altLang="tr-TR" sz="2400" dirty="0"/>
              <a:t>Çocuğun; uygun olmayan ortamlarda düşük ücretle, kanunlara uygun olmayan şekilde </a:t>
            </a:r>
            <a:r>
              <a:rPr lang="tr-TR" altLang="tr-TR" sz="2400" dirty="0" smtClean="0"/>
              <a:t>çalıştırılması</a:t>
            </a:r>
          </a:p>
          <a:p>
            <a:pPr marL="342900" indent="-342900">
              <a:buFont typeface="Wingdings" panose="05000000000000000000" pitchFamily="2" charset="2"/>
              <a:buChar char="q"/>
            </a:pPr>
            <a:r>
              <a:rPr lang="tr-TR" altLang="tr-TR" sz="2400" dirty="0" smtClean="0"/>
              <a:t>Çocuğun kaçırılarak, </a:t>
            </a:r>
            <a:r>
              <a:rPr lang="tr-TR" altLang="tr-TR" sz="2400" dirty="0"/>
              <a:t>hırsızlık, dilencilik vb. suçlarda çalıştırılması veya organ mafyasına </a:t>
            </a:r>
            <a:r>
              <a:rPr lang="tr-TR" altLang="tr-TR" sz="2400" dirty="0" smtClean="0"/>
              <a:t>verilmesi</a:t>
            </a:r>
          </a:p>
          <a:p>
            <a:pPr marL="342900" indent="-342900">
              <a:buFont typeface="Wingdings" panose="05000000000000000000" pitchFamily="2" charset="2"/>
              <a:buChar char="q"/>
            </a:pPr>
            <a:r>
              <a:rPr lang="tr-TR" altLang="tr-TR" sz="2400" dirty="0" smtClean="0"/>
              <a:t>Çocuğun </a:t>
            </a:r>
            <a:r>
              <a:rPr lang="tr-TR" altLang="tr-TR" sz="2400" dirty="0"/>
              <a:t>para karşılığında evlatlık verilmesi, erken yaşta evlendirilmesi vb. şekillerde satılması</a:t>
            </a:r>
          </a:p>
          <a:p>
            <a:endParaRPr lang="tr-TR"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Slayt Numarası Yer Tutucusu"/>
          <p:cNvSpPr>
            <a:spLocks noGrp="1"/>
          </p:cNvSpPr>
          <p:nvPr>
            <p:ph type="sldNum" sz="quarter" idx="17"/>
          </p:nvPr>
        </p:nvSpPr>
        <p:spPr>
          <a:xfrm>
            <a:off x="4790440" y="6431915"/>
            <a:ext cx="2438400" cy="365125"/>
          </a:xfrm>
        </p:spPr>
        <p:txBody>
          <a:bodyPr/>
          <a:lstStyle/>
          <a:p>
            <a:pPr>
              <a:defRPr/>
            </a:pPr>
            <a:fld id="{5A60019A-C4C4-4C56-BD9A-752E6CE69028}" type="slidenum">
              <a:rPr lang="en-US" smtClean="0"/>
              <a:pPr>
                <a:defRPr/>
              </a:pPr>
              <a:t>25</a:t>
            </a:fld>
            <a:endParaRPr lang="en-US" dirty="0"/>
          </a:p>
        </p:txBody>
      </p:sp>
      <p:sp>
        <p:nvSpPr>
          <p:cNvPr id="44035" name="Başlık 4"/>
          <p:cNvSpPr>
            <a:spLocks noGrp="1"/>
          </p:cNvSpPr>
          <p:nvPr>
            <p:ph type="title"/>
          </p:nvPr>
        </p:nvSpPr>
        <p:spPr bwMode="auto">
          <a:xfrm>
            <a:off x="2546668" y="304165"/>
            <a:ext cx="6623050" cy="569913"/>
          </a:xfrm>
        </p:spPr>
        <p:txBody>
          <a:bodyPr wrap="square" numCol="1" compatLnSpc="1">
            <a:prstTxWarp prst="textNoShape">
              <a:avLst/>
            </a:prstTxWarp>
          </a:bodyPr>
          <a:lstStyle/>
          <a:p>
            <a:pPr marL="342900" indent="-342900" algn="ctr" eaLnBrk="1" hangingPunct="1">
              <a:buClrTx/>
              <a:buSzTx/>
              <a:buFontTx/>
              <a:buNone/>
            </a:pPr>
            <a:r>
              <a:rPr lang="tr-TR" altLang="tr-TR" sz="3600" smtClean="0">
                <a:solidFill>
                  <a:srgbClr val="002060"/>
                </a:solidFill>
                <a:effectLst/>
                <a:latin typeface="Calibri" pitchFamily="34" charset="0"/>
              </a:rPr>
              <a:t>ÇOCUĞUN CİNSEL İSTİSMARI</a:t>
            </a:r>
          </a:p>
        </p:txBody>
      </p:sp>
      <p:pic>
        <p:nvPicPr>
          <p:cNvPr id="44037" name="Resim 2"/>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a:off x="8246532" y="3055303"/>
            <a:ext cx="3240935" cy="3238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Metin kutusu 1"/>
          <p:cNvSpPr txBox="1"/>
          <p:nvPr/>
        </p:nvSpPr>
        <p:spPr>
          <a:xfrm>
            <a:off x="1507067" y="1049867"/>
            <a:ext cx="9533466" cy="2862322"/>
          </a:xfrm>
          <a:prstGeom prst="rect">
            <a:avLst/>
          </a:prstGeom>
          <a:noFill/>
        </p:spPr>
        <p:txBody>
          <a:bodyPr wrap="square" rtlCol="0">
            <a:spAutoFit/>
          </a:bodyPr>
          <a:lstStyle/>
          <a:p>
            <a:r>
              <a:rPr lang="tr-TR" altLang="tr-TR" sz="2400" b="1" dirty="0" smtClean="0"/>
              <a:t>Çocuğun </a:t>
            </a:r>
            <a:r>
              <a:rPr lang="tr-TR" altLang="tr-TR" sz="2400" b="1" dirty="0"/>
              <a:t>kendisinden büyük veya akranları tarafından cinsel haz amacıyla zorla ya da ikna edilerek cinsel etkileşime maruz bırakılmasıdır</a:t>
            </a:r>
            <a:r>
              <a:rPr lang="tr-TR" altLang="tr-TR" sz="2400" b="1" dirty="0" smtClean="0"/>
              <a:t>.</a:t>
            </a:r>
          </a:p>
          <a:p>
            <a:r>
              <a:rPr lang="tr-TR" altLang="tr-TR" sz="2400" u="sng" dirty="0"/>
              <a:t>DİĞER İSTİSMAR TÜRLERİNE GÖRE DAHA KARMAŞIK, TEŞHİSİ DAHA KOLAY ANCAK ORTAYA ÇIKARILMASI VE DOĞRULANMASI ZOR BİR İSTİSMAR TÜRÜDÜR.</a:t>
            </a:r>
            <a:endParaRPr lang="tr-TR" altLang="tr-TR" sz="2400" dirty="0"/>
          </a:p>
          <a:p>
            <a:endParaRPr lang="tr-TR" altLang="tr-TR" dirty="0"/>
          </a:p>
          <a:p>
            <a:endParaRPr lang="tr-TR" dirty="0"/>
          </a:p>
        </p:txBody>
      </p:sp>
      <p:sp>
        <p:nvSpPr>
          <p:cNvPr id="4" name="Metin kutusu 3"/>
          <p:cNvSpPr txBox="1"/>
          <p:nvPr/>
        </p:nvSpPr>
        <p:spPr>
          <a:xfrm>
            <a:off x="270933" y="3876973"/>
            <a:ext cx="7281334" cy="2677656"/>
          </a:xfrm>
          <a:prstGeom prst="rect">
            <a:avLst/>
          </a:prstGeom>
          <a:noFill/>
        </p:spPr>
        <p:txBody>
          <a:bodyPr wrap="square" rtlCol="0">
            <a:spAutoFit/>
          </a:bodyPr>
          <a:lstStyle/>
          <a:p>
            <a:pPr marL="342900" indent="-342900">
              <a:buFont typeface="Wingdings" panose="05000000000000000000" pitchFamily="2" charset="2"/>
              <a:buChar char="§"/>
            </a:pPr>
            <a:r>
              <a:rPr lang="tr-TR" altLang="tr-TR" sz="2400" dirty="0"/>
              <a:t>Cinsel haz almak amacıyla dokunmak veya sarılmak, </a:t>
            </a:r>
            <a:endParaRPr lang="tr-TR" altLang="tr-TR" sz="2400" dirty="0" smtClean="0"/>
          </a:p>
          <a:p>
            <a:pPr marL="342900" indent="-342900">
              <a:buFont typeface="Wingdings" panose="05000000000000000000" pitchFamily="2" charset="2"/>
              <a:buChar char="§"/>
            </a:pPr>
            <a:r>
              <a:rPr lang="tr-TR" altLang="tr-TR" sz="2400" dirty="0" smtClean="0"/>
              <a:t>Cinsel </a:t>
            </a:r>
            <a:r>
              <a:rPr lang="tr-TR" altLang="tr-TR" sz="2400" dirty="0"/>
              <a:t>içerikli konuşma yapmak, </a:t>
            </a:r>
            <a:endParaRPr lang="tr-TR" altLang="tr-TR" sz="2400" dirty="0" smtClean="0"/>
          </a:p>
          <a:p>
            <a:pPr marL="342900" indent="-342900">
              <a:buFont typeface="Wingdings" panose="05000000000000000000" pitchFamily="2" charset="2"/>
              <a:buChar char="§"/>
            </a:pPr>
            <a:r>
              <a:rPr lang="tr-TR" altLang="tr-TR" sz="2400" dirty="0" smtClean="0"/>
              <a:t>Cinsel </a:t>
            </a:r>
            <a:r>
              <a:rPr lang="tr-TR" altLang="tr-TR" sz="2400" dirty="0"/>
              <a:t>içerikli resim veya film göstermek vb. </a:t>
            </a:r>
            <a:r>
              <a:rPr lang="tr-TR" altLang="tr-TR" sz="2400" dirty="0" smtClean="0"/>
              <a:t>davranışlar</a:t>
            </a:r>
          </a:p>
          <a:p>
            <a:pPr marL="342900" indent="-342900">
              <a:buFont typeface="Wingdings" panose="05000000000000000000" pitchFamily="2" charset="2"/>
              <a:buChar char="§"/>
            </a:pPr>
            <a:r>
              <a:rPr lang="tr-TR" altLang="tr-TR" sz="2400" dirty="0" smtClean="0"/>
              <a:t>Teşhircilik</a:t>
            </a:r>
          </a:p>
          <a:p>
            <a:pPr marL="342900" indent="-342900">
              <a:buFont typeface="Wingdings" panose="05000000000000000000" pitchFamily="2" charset="2"/>
              <a:buChar char="§"/>
            </a:pPr>
            <a:r>
              <a:rPr lang="tr-TR" altLang="tr-TR" sz="2400" dirty="0" smtClean="0"/>
              <a:t>Dokunma </a:t>
            </a:r>
            <a:r>
              <a:rPr lang="tr-TR" altLang="tr-TR" sz="2400" dirty="0"/>
              <a:t>yada kendisine dokunmaya zorlama vb.</a:t>
            </a:r>
            <a:endParaRPr lang="tr-TR" sz="24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602" name="Grup 4"/>
          <p:cNvGrpSpPr>
            <a:grpSpLocks/>
          </p:cNvGrpSpPr>
          <p:nvPr/>
        </p:nvGrpSpPr>
        <p:grpSpPr bwMode="auto">
          <a:xfrm>
            <a:off x="1103313" y="298768"/>
            <a:ext cx="10099675" cy="5646737"/>
            <a:chOff x="9539" y="-472582"/>
            <a:chExt cx="10751351" cy="5969660"/>
          </a:xfrm>
        </p:grpSpPr>
        <p:sp>
          <p:nvSpPr>
            <p:cNvPr id="6" name="Yuvarlatılmış Dikdörtgen 5"/>
            <p:cNvSpPr/>
            <p:nvPr/>
          </p:nvSpPr>
          <p:spPr>
            <a:xfrm>
              <a:off x="9539" y="-306432"/>
              <a:ext cx="10751351" cy="5803510"/>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 name="Yuvarlatılmış Dikdörtgen 4"/>
            <p:cNvSpPr/>
            <p:nvPr/>
          </p:nvSpPr>
          <p:spPr>
            <a:xfrm>
              <a:off x="168393" y="-472582"/>
              <a:ext cx="10433644" cy="5810223"/>
            </a:xfrm>
            <a:prstGeom prst="rect">
              <a:avLst/>
            </a:prstGeom>
          </p:spPr>
          <p:style>
            <a:lnRef idx="0">
              <a:scrgbClr r="0" g="0" b="0"/>
            </a:lnRef>
            <a:fillRef idx="0">
              <a:scrgbClr r="0" g="0" b="0"/>
            </a:fillRef>
            <a:effectRef idx="0">
              <a:scrgbClr r="0" g="0" b="0"/>
            </a:effectRef>
            <a:fontRef idx="minor">
              <a:schemeClr val="lt1"/>
            </a:fontRef>
          </p:style>
          <p:txBody>
            <a:bodyPr lIns="104775" tIns="69850" rIns="104775" bIns="69850" spcCol="1270" anchor="ctr"/>
            <a:lstStyle/>
            <a:p>
              <a:pPr algn="just" defTabSz="2444750" fontAlgn="auto">
                <a:spcAft>
                  <a:spcPts val="0"/>
                </a:spcAft>
                <a:tabLst>
                  <a:tab pos="1260475" algn="l"/>
                </a:tabLst>
                <a:defRPr/>
              </a:pPr>
              <a:r>
                <a:rPr lang="tr-TR" sz="3200" dirty="0">
                  <a:latin typeface="Calibri" panose="020F0502020204030204" pitchFamily="34" charset="0"/>
                </a:rPr>
                <a:t>	Diz ve dirseklerinde sıyrıklar olan Serdar, mahalledeki arkadaşlarına bisikletle kaza yaptığını anlatır. Tayfun eve gelince annesine Serdar’ın durumunu anlatır. Tayfun’un Annesi, Serdar’ın annesine bir sohbet esnasında bu durumu sorar. Annesiyle Serdar’ın aynı şeyleri anlattığını görür.</a:t>
              </a:r>
            </a:p>
            <a:p>
              <a:pPr algn="ctr" defTabSz="2444750" fontAlgn="auto">
                <a:spcAft>
                  <a:spcPts val="0"/>
                </a:spcAft>
                <a:tabLst>
                  <a:tab pos="1260475" algn="l"/>
                </a:tabLst>
                <a:defRPr/>
              </a:pPr>
              <a:endParaRPr lang="tr-TR" sz="3200" b="1" i="1" dirty="0">
                <a:latin typeface="Calibri" panose="020F0502020204030204" pitchFamily="34" charset="0"/>
              </a:endParaRPr>
            </a:p>
            <a:p>
              <a:pPr algn="ctr" defTabSz="2444750" fontAlgn="auto">
                <a:spcAft>
                  <a:spcPts val="0"/>
                </a:spcAft>
                <a:defRPr/>
              </a:pPr>
              <a:r>
                <a:rPr lang="tr-TR" sz="3200" b="1" i="1" dirty="0">
                  <a:latin typeface="Calibri" panose="020F0502020204030204" pitchFamily="34" charset="0"/>
                </a:rPr>
                <a:t>Bu durum için ne söylenebilir?</a:t>
              </a:r>
            </a:p>
          </p:txBody>
        </p:sp>
      </p:grpSp>
      <p:sp>
        <p:nvSpPr>
          <p:cNvPr id="2" name="Slayt Numarası Yer Tutucusu 1"/>
          <p:cNvSpPr>
            <a:spLocks noGrp="1"/>
          </p:cNvSpPr>
          <p:nvPr>
            <p:ph type="sldNum" sz="quarter" idx="17"/>
          </p:nvPr>
        </p:nvSpPr>
        <p:spPr/>
        <p:txBody>
          <a:bodyPr/>
          <a:lstStyle/>
          <a:p>
            <a:pPr>
              <a:defRPr/>
            </a:pPr>
            <a:fld id="{B243A0BE-B378-4097-8F14-15D69CE3C849}" type="slidenum">
              <a:rPr lang="en-US" smtClean="0"/>
              <a:pPr>
                <a:defRPr/>
              </a:pPr>
              <a:t>26</a:t>
            </a:fld>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626" name="Grup 4"/>
          <p:cNvGrpSpPr>
            <a:grpSpLocks/>
          </p:cNvGrpSpPr>
          <p:nvPr/>
        </p:nvGrpSpPr>
        <p:grpSpPr bwMode="auto">
          <a:xfrm>
            <a:off x="1103312" y="298768"/>
            <a:ext cx="10099675" cy="4036165"/>
            <a:chOff x="9539" y="-472582"/>
            <a:chExt cx="10751351" cy="5969660"/>
          </a:xfrm>
        </p:grpSpPr>
        <p:sp>
          <p:nvSpPr>
            <p:cNvPr id="6" name="Yuvarlatılmış Dikdörtgen 5"/>
            <p:cNvSpPr/>
            <p:nvPr/>
          </p:nvSpPr>
          <p:spPr>
            <a:xfrm>
              <a:off x="9539" y="-306432"/>
              <a:ext cx="10751351" cy="5803510"/>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 name="Yuvarlatılmış Dikdörtgen 4"/>
            <p:cNvSpPr/>
            <p:nvPr/>
          </p:nvSpPr>
          <p:spPr>
            <a:xfrm>
              <a:off x="168393" y="-472582"/>
              <a:ext cx="10433644" cy="5265866"/>
            </a:xfrm>
            <a:prstGeom prst="rect">
              <a:avLst/>
            </a:prstGeom>
          </p:spPr>
          <p:style>
            <a:lnRef idx="0">
              <a:scrgbClr r="0" g="0" b="0"/>
            </a:lnRef>
            <a:fillRef idx="0">
              <a:scrgbClr r="0" g="0" b="0"/>
            </a:fillRef>
            <a:effectRef idx="0">
              <a:scrgbClr r="0" g="0" b="0"/>
            </a:effectRef>
            <a:fontRef idx="minor">
              <a:schemeClr val="lt1"/>
            </a:fontRef>
          </p:style>
          <p:txBody>
            <a:bodyPr lIns="104775" tIns="69850" rIns="104775" bIns="69850" spcCol="1270" anchor="ctr"/>
            <a:lstStyle/>
            <a:p>
              <a:pPr algn="just" defTabSz="2444750" fontAlgn="auto">
                <a:spcAft>
                  <a:spcPts val="0"/>
                </a:spcAft>
                <a:tabLst>
                  <a:tab pos="1260475" algn="l"/>
                </a:tabLst>
                <a:defRPr/>
              </a:pPr>
              <a:r>
                <a:rPr lang="tr-TR" sz="3200" dirty="0">
                  <a:latin typeface="Calibri" panose="020F0502020204030204" pitchFamily="34" charset="0"/>
                </a:rPr>
                <a:t>	Ali Bey, mahallelerinde oturan Özgür’ün 4 yıldır neredeyse hiç kimse ile konuşmadığını, zaman zaman tırnaklarını yediğini ve dizlerini salladığını gözlemiştir. Ali Bey bu durumu çocuklarına sorduğunda; çocukları Özgür’ün, oyunlara katılmadığını, yalnız başına duvar kenarında durduğunu, bazen de evlerinden bağrışma sesleri duyduklarını anlatırlar. </a:t>
              </a:r>
            </a:p>
          </p:txBody>
        </p:sp>
      </p:grpSp>
      <p:sp>
        <p:nvSpPr>
          <p:cNvPr id="2" name="Slayt Numarası Yer Tutucusu 1"/>
          <p:cNvSpPr>
            <a:spLocks noGrp="1"/>
          </p:cNvSpPr>
          <p:nvPr>
            <p:ph type="sldNum" sz="quarter" idx="17"/>
          </p:nvPr>
        </p:nvSpPr>
        <p:spPr/>
        <p:txBody>
          <a:bodyPr/>
          <a:lstStyle/>
          <a:p>
            <a:pPr>
              <a:defRPr/>
            </a:pPr>
            <a:fld id="{74D70EC4-B266-4C56-8CEE-5D58DECEFD7C}" type="slidenum">
              <a:rPr lang="en-US" smtClean="0"/>
              <a:pPr>
                <a:defRPr/>
              </a:pPr>
              <a:t>27</a:t>
            </a:fld>
            <a:endParaRPr lang="en-US" dirty="0"/>
          </a:p>
        </p:txBody>
      </p:sp>
      <p:sp>
        <p:nvSpPr>
          <p:cNvPr id="3" name="Metin kutusu 2"/>
          <p:cNvSpPr txBox="1"/>
          <p:nvPr/>
        </p:nvSpPr>
        <p:spPr>
          <a:xfrm>
            <a:off x="1103312" y="4334934"/>
            <a:ext cx="10099675" cy="2569934"/>
          </a:xfrm>
          <a:prstGeom prst="rect">
            <a:avLst/>
          </a:prstGeom>
          <a:noFill/>
        </p:spPr>
        <p:txBody>
          <a:bodyPr wrap="square" rtlCol="0">
            <a:spAutoFit/>
          </a:bodyPr>
          <a:lstStyle/>
          <a:p>
            <a:pPr indent="449580" algn="just">
              <a:lnSpc>
                <a:spcPct val="115000"/>
              </a:lnSpc>
              <a:spcAft>
                <a:spcPts val="0"/>
              </a:spcAft>
            </a:pPr>
            <a:r>
              <a:rPr lang="tr-TR" sz="2800" b="1" dirty="0">
                <a:latin typeface="Times New Roman"/>
                <a:ea typeface="Times New Roman"/>
                <a:cs typeface="Times New Roman"/>
              </a:rPr>
              <a:t>Özgür’ün ailesinin yaşam alışkanlıkları, Özgür’e olan davranışları bizim duygusal istismar konusunda bir kanıya ulaşmamızı kolaylaştırır.  Özgür’ün duygusal istismarla birlikte başka bir istismara (fiziksel, cinsel) da uğrayıp uğramadığına dikkat edilmelidir.”</a:t>
            </a:r>
            <a:endParaRPr lang="tr-TR" sz="2400" dirty="0">
              <a:ea typeface="Times New Roman"/>
              <a:cs typeface="Times New Roman"/>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650" name="Grup 4"/>
          <p:cNvGrpSpPr>
            <a:grpSpLocks/>
          </p:cNvGrpSpPr>
          <p:nvPr/>
        </p:nvGrpSpPr>
        <p:grpSpPr bwMode="auto">
          <a:xfrm>
            <a:off x="600074" y="49848"/>
            <a:ext cx="10710863" cy="5351885"/>
            <a:chOff x="9539" y="-472582"/>
            <a:chExt cx="10751351" cy="5969660"/>
          </a:xfrm>
        </p:grpSpPr>
        <p:sp>
          <p:nvSpPr>
            <p:cNvPr id="6" name="Yuvarlatılmış Dikdörtgen 5"/>
            <p:cNvSpPr/>
            <p:nvPr/>
          </p:nvSpPr>
          <p:spPr>
            <a:xfrm>
              <a:off x="9539" y="-306632"/>
              <a:ext cx="10751351" cy="5803710"/>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 name="Yuvarlatılmış Dikdörtgen 4"/>
            <p:cNvSpPr/>
            <p:nvPr/>
          </p:nvSpPr>
          <p:spPr>
            <a:xfrm>
              <a:off x="168889" y="-472582"/>
              <a:ext cx="10432651" cy="5811322"/>
            </a:xfrm>
            <a:prstGeom prst="rect">
              <a:avLst/>
            </a:prstGeom>
          </p:spPr>
          <p:style>
            <a:lnRef idx="0">
              <a:scrgbClr r="0" g="0" b="0"/>
            </a:lnRef>
            <a:fillRef idx="0">
              <a:scrgbClr r="0" g="0" b="0"/>
            </a:fillRef>
            <a:effectRef idx="0">
              <a:scrgbClr r="0" g="0" b="0"/>
            </a:effectRef>
            <a:fontRef idx="minor">
              <a:schemeClr val="lt1"/>
            </a:fontRef>
          </p:style>
          <p:txBody>
            <a:bodyPr lIns="104775" tIns="69850" rIns="104775" bIns="69850" spcCol="1270" anchor="ctr"/>
            <a:lstStyle/>
            <a:p>
              <a:pPr algn="just" defTabSz="2444750" fontAlgn="auto">
                <a:spcAft>
                  <a:spcPts val="0"/>
                </a:spcAft>
                <a:tabLst>
                  <a:tab pos="1260475" algn="l"/>
                </a:tabLst>
                <a:defRPr/>
              </a:pPr>
              <a:r>
                <a:rPr lang="tr-TR" sz="3200" dirty="0">
                  <a:latin typeface="Calibri" panose="020F0502020204030204" pitchFamily="34" charset="0"/>
                </a:rPr>
                <a:t>	</a:t>
              </a:r>
              <a:endParaRPr lang="tr-TR" sz="3200" b="1" i="1" dirty="0">
                <a:latin typeface="Calibri" panose="020F0502020204030204" pitchFamily="34" charset="0"/>
              </a:endParaRPr>
            </a:p>
          </p:txBody>
        </p:sp>
      </p:grpSp>
      <p:sp>
        <p:nvSpPr>
          <p:cNvPr id="27651" name="Dikdörtgen 3"/>
          <p:cNvSpPr>
            <a:spLocks noChangeArrowheads="1"/>
          </p:cNvSpPr>
          <p:nvPr/>
        </p:nvSpPr>
        <p:spPr bwMode="auto">
          <a:xfrm>
            <a:off x="676275" y="733425"/>
            <a:ext cx="10371138" cy="50095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spcAft>
                <a:spcPts val="300"/>
              </a:spcAft>
              <a:buClr>
                <a:srgbClr val="7E9632"/>
              </a:buClr>
              <a:buSzPct val="130000"/>
              <a:buFont typeface="Georgia" pitchFamily="18" charset="0"/>
              <a:buChar char="*"/>
              <a:defRPr sz="2200">
                <a:solidFill>
                  <a:srgbClr val="404040"/>
                </a:solidFill>
                <a:latin typeface="Trebuchet MS" pitchFamily="34" charset="0"/>
              </a:defRPr>
            </a:lvl1pPr>
            <a:lvl2pPr marL="742950" indent="-285750" eaLnBrk="0" hangingPunct="0">
              <a:spcBef>
                <a:spcPct val="20000"/>
              </a:spcBef>
              <a:spcAft>
                <a:spcPts val="300"/>
              </a:spcAft>
              <a:buClr>
                <a:srgbClr val="7E9632"/>
              </a:buClr>
              <a:buSzPct val="130000"/>
              <a:buFont typeface="Georgia" pitchFamily="18" charset="0"/>
              <a:buChar char="*"/>
              <a:defRPr sz="2000">
                <a:solidFill>
                  <a:srgbClr val="404040"/>
                </a:solidFill>
                <a:latin typeface="Trebuchet MS" pitchFamily="34" charset="0"/>
              </a:defRPr>
            </a:lvl2pPr>
            <a:lvl3pPr marL="1143000" indent="-228600" eaLnBrk="0" hangingPunct="0">
              <a:spcBef>
                <a:spcPct val="20000"/>
              </a:spcBef>
              <a:spcAft>
                <a:spcPts val="300"/>
              </a:spcAft>
              <a:buClr>
                <a:srgbClr val="7E9632"/>
              </a:buClr>
              <a:buSzPct val="130000"/>
              <a:buFont typeface="Georgia" pitchFamily="18" charset="0"/>
              <a:buChar char="*"/>
              <a:defRPr>
                <a:solidFill>
                  <a:srgbClr val="404040"/>
                </a:solidFill>
                <a:latin typeface="Trebuchet MS" pitchFamily="34" charset="0"/>
              </a:defRPr>
            </a:lvl3pPr>
            <a:lvl4pPr marL="1600200" indent="-228600" eaLnBrk="0" hangingPunct="0">
              <a:spcBef>
                <a:spcPct val="20000"/>
              </a:spcBef>
              <a:spcAft>
                <a:spcPts val="300"/>
              </a:spcAft>
              <a:buClr>
                <a:srgbClr val="7E9632"/>
              </a:buClr>
              <a:buSzPct val="130000"/>
              <a:buFont typeface="Georgia" pitchFamily="18" charset="0"/>
              <a:buChar char="*"/>
              <a:defRPr sz="1600">
                <a:solidFill>
                  <a:srgbClr val="404040"/>
                </a:solidFill>
                <a:latin typeface="Trebuchet MS" pitchFamily="34" charset="0"/>
              </a:defRPr>
            </a:lvl4pPr>
            <a:lvl5pPr marL="2057400" indent="-228600" eaLnBrk="0" hangingPunct="0">
              <a:spcBef>
                <a:spcPct val="20000"/>
              </a:spcBef>
              <a:spcAft>
                <a:spcPts val="300"/>
              </a:spcAft>
              <a:buClr>
                <a:srgbClr val="7E9632"/>
              </a:buClr>
              <a:buSzPct val="130000"/>
              <a:buFont typeface="Georgia" pitchFamily="18" charset="0"/>
              <a:buChar char="*"/>
              <a:defRPr sz="1400">
                <a:solidFill>
                  <a:srgbClr val="404040"/>
                </a:solidFill>
                <a:latin typeface="Trebuchet MS" pitchFamily="34" charset="0"/>
              </a:defRPr>
            </a:lvl5pPr>
            <a:lvl6pPr marL="2514600" indent="-228600" defTabSz="457200" eaLnBrk="0" fontAlgn="base" hangingPunct="0">
              <a:spcBef>
                <a:spcPct val="20000"/>
              </a:spcBef>
              <a:spcAft>
                <a:spcPts val="300"/>
              </a:spcAft>
              <a:buClr>
                <a:srgbClr val="7E9632"/>
              </a:buClr>
              <a:buSzPct val="130000"/>
              <a:buFont typeface="Georgia" pitchFamily="18" charset="0"/>
              <a:buChar char="*"/>
              <a:defRPr sz="1400">
                <a:solidFill>
                  <a:srgbClr val="404040"/>
                </a:solidFill>
                <a:latin typeface="Trebuchet MS" pitchFamily="34" charset="0"/>
              </a:defRPr>
            </a:lvl6pPr>
            <a:lvl7pPr marL="2971800" indent="-228600" defTabSz="457200" eaLnBrk="0" fontAlgn="base" hangingPunct="0">
              <a:spcBef>
                <a:spcPct val="20000"/>
              </a:spcBef>
              <a:spcAft>
                <a:spcPts val="300"/>
              </a:spcAft>
              <a:buClr>
                <a:srgbClr val="7E9632"/>
              </a:buClr>
              <a:buSzPct val="130000"/>
              <a:buFont typeface="Georgia" pitchFamily="18" charset="0"/>
              <a:buChar char="*"/>
              <a:defRPr sz="1400">
                <a:solidFill>
                  <a:srgbClr val="404040"/>
                </a:solidFill>
                <a:latin typeface="Trebuchet MS" pitchFamily="34" charset="0"/>
              </a:defRPr>
            </a:lvl7pPr>
            <a:lvl8pPr marL="3429000" indent="-228600" defTabSz="457200" eaLnBrk="0" fontAlgn="base" hangingPunct="0">
              <a:spcBef>
                <a:spcPct val="20000"/>
              </a:spcBef>
              <a:spcAft>
                <a:spcPts val="300"/>
              </a:spcAft>
              <a:buClr>
                <a:srgbClr val="7E9632"/>
              </a:buClr>
              <a:buSzPct val="130000"/>
              <a:buFont typeface="Georgia" pitchFamily="18" charset="0"/>
              <a:buChar char="*"/>
              <a:defRPr sz="1400">
                <a:solidFill>
                  <a:srgbClr val="404040"/>
                </a:solidFill>
                <a:latin typeface="Trebuchet MS" pitchFamily="34" charset="0"/>
              </a:defRPr>
            </a:lvl8pPr>
            <a:lvl9pPr marL="3886200" indent="-228600" defTabSz="457200" eaLnBrk="0" fontAlgn="base" hangingPunct="0">
              <a:spcBef>
                <a:spcPct val="20000"/>
              </a:spcBef>
              <a:spcAft>
                <a:spcPts val="300"/>
              </a:spcAft>
              <a:buClr>
                <a:srgbClr val="7E9632"/>
              </a:buClr>
              <a:buSzPct val="130000"/>
              <a:buFont typeface="Georgia" pitchFamily="18" charset="0"/>
              <a:buChar char="*"/>
              <a:defRPr sz="1400">
                <a:solidFill>
                  <a:srgbClr val="404040"/>
                </a:solidFill>
                <a:latin typeface="Trebuchet MS" pitchFamily="34" charset="0"/>
              </a:defRPr>
            </a:lvl9pPr>
          </a:lstStyle>
          <a:p>
            <a:pPr eaLnBrk="1" hangingPunct="1">
              <a:spcBef>
                <a:spcPct val="0"/>
              </a:spcBef>
              <a:spcAft>
                <a:spcPct val="0"/>
              </a:spcAft>
              <a:buClrTx/>
              <a:buSzTx/>
              <a:buFontTx/>
              <a:buNone/>
            </a:pPr>
            <a:r>
              <a:rPr lang="tr-TR" altLang="tr-TR" sz="2800" dirty="0">
                <a:solidFill>
                  <a:schemeClr val="bg1"/>
                </a:solidFill>
                <a:latin typeface="Calibri" pitchFamily="34" charset="0"/>
              </a:rPr>
              <a:t>	</a:t>
            </a:r>
            <a:r>
              <a:rPr lang="tr-TR" altLang="tr-TR" sz="3200" dirty="0">
                <a:solidFill>
                  <a:schemeClr val="lt1"/>
                </a:solidFill>
                <a:latin typeface="Calibri" panose="020F0502020204030204" pitchFamily="34" charset="0"/>
                <a:cs typeface="+mn-cs"/>
              </a:rPr>
              <a:t>Babası ile her hafta halı saha maçına giden Mert’i, babası bütün arkadaşlarının yanında sürekli eleştirerek,  ona yönelik rencide edici ifadeler kullanmaktadır. Mert’in babasıyla iletişimi genel olarak bu şekildedir. Genellikle içe kapanık olan Mert, okul rehber öğretmeninin yanına giderek, kendisini hiçbir konuda başarılı hissetmediğini ve bu yüzden başkalarıyla konuşmakta zorlandığını ve kendisine bir görev verildiğinde elinin ayağının birbirine dolaştığını anlatır. </a:t>
            </a:r>
          </a:p>
          <a:p>
            <a:pPr algn="ctr" eaLnBrk="1" hangingPunct="1">
              <a:lnSpc>
                <a:spcPct val="115000"/>
              </a:lnSpc>
              <a:spcBef>
                <a:spcPct val="0"/>
              </a:spcBef>
              <a:spcAft>
                <a:spcPts val="1000"/>
              </a:spcAft>
              <a:buClrTx/>
              <a:buSzTx/>
              <a:buFontTx/>
              <a:buNone/>
            </a:pPr>
            <a:r>
              <a:rPr lang="tr-TR" altLang="tr-TR" sz="3200" dirty="0" smtClean="0">
                <a:solidFill>
                  <a:schemeClr val="lt1"/>
                </a:solidFill>
                <a:latin typeface="Calibri" panose="020F0502020204030204" pitchFamily="34" charset="0"/>
                <a:cs typeface="+mn-cs"/>
              </a:rPr>
              <a:t>Sizce </a:t>
            </a:r>
            <a:r>
              <a:rPr lang="tr-TR" altLang="tr-TR" sz="3200" dirty="0">
                <a:solidFill>
                  <a:schemeClr val="lt1"/>
                </a:solidFill>
                <a:latin typeface="Calibri" panose="020F0502020204030204" pitchFamily="34" charset="0"/>
                <a:cs typeface="+mn-cs"/>
              </a:rPr>
              <a:t>burada Mert neden böyle hissetmektedir? </a:t>
            </a:r>
          </a:p>
          <a:p>
            <a:pPr eaLnBrk="1" hangingPunct="1">
              <a:lnSpc>
                <a:spcPct val="115000"/>
              </a:lnSpc>
              <a:spcBef>
                <a:spcPct val="0"/>
              </a:spcBef>
              <a:spcAft>
                <a:spcPts val="1000"/>
              </a:spcAft>
              <a:buClrTx/>
              <a:buSzTx/>
              <a:buFontTx/>
              <a:buNone/>
            </a:pPr>
            <a:endParaRPr lang="tr-TR" altLang="tr-TR" sz="1600" dirty="0">
              <a:solidFill>
                <a:schemeClr val="tx1"/>
              </a:solidFill>
              <a:latin typeface="Calibri" pitchFamily="34" charset="0"/>
            </a:endParaRPr>
          </a:p>
        </p:txBody>
      </p:sp>
      <p:sp>
        <p:nvSpPr>
          <p:cNvPr id="2" name="Slayt Numarası Yer Tutucusu 1"/>
          <p:cNvSpPr>
            <a:spLocks noGrp="1"/>
          </p:cNvSpPr>
          <p:nvPr>
            <p:ph type="sldNum" sz="quarter" idx="17"/>
          </p:nvPr>
        </p:nvSpPr>
        <p:spPr/>
        <p:txBody>
          <a:bodyPr/>
          <a:lstStyle/>
          <a:p>
            <a:pPr>
              <a:defRPr/>
            </a:pPr>
            <a:fld id="{4A102A84-373F-4DF9-8A97-C754B0B0ED2E}" type="slidenum">
              <a:rPr lang="en-US" smtClean="0"/>
              <a:pPr>
                <a:defRPr/>
              </a:pPr>
              <a:t>28</a:t>
            </a:fld>
            <a:endParaRPr lang="en-US" dirty="0"/>
          </a:p>
        </p:txBody>
      </p:sp>
      <p:sp>
        <p:nvSpPr>
          <p:cNvPr id="3" name="Metin kutusu 2"/>
          <p:cNvSpPr txBox="1"/>
          <p:nvPr/>
        </p:nvSpPr>
        <p:spPr>
          <a:xfrm>
            <a:off x="1727200" y="5620434"/>
            <a:ext cx="9702800" cy="1200329"/>
          </a:xfrm>
          <a:prstGeom prst="rect">
            <a:avLst/>
          </a:prstGeom>
          <a:noFill/>
        </p:spPr>
        <p:txBody>
          <a:bodyPr wrap="square" rtlCol="0">
            <a:spAutoFit/>
          </a:bodyPr>
          <a:lstStyle/>
          <a:p>
            <a:r>
              <a:rPr lang="tr-TR" sz="2400" b="1" dirty="0">
                <a:latin typeface="Times New Roman"/>
                <a:ea typeface="Times New Roman"/>
                <a:cs typeface="Times New Roman"/>
              </a:rPr>
              <a:t>sürekli hakarete ve yıkıcı eleştiriye başvurması sebebiyle çocukta başarısızlık hissi ve olumsuz benlik algısı </a:t>
            </a:r>
            <a:r>
              <a:rPr lang="tr-TR" sz="2400" b="1" dirty="0" smtClean="0">
                <a:latin typeface="Times New Roman"/>
                <a:ea typeface="Times New Roman"/>
                <a:cs typeface="Times New Roman"/>
              </a:rPr>
              <a:t>oluşmuş, duygusal istismar söz konusudur</a:t>
            </a:r>
            <a:endParaRPr lang="tr-TR" sz="24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674" name="Grup 4"/>
          <p:cNvGrpSpPr>
            <a:grpSpLocks/>
          </p:cNvGrpSpPr>
          <p:nvPr/>
        </p:nvGrpSpPr>
        <p:grpSpPr bwMode="auto">
          <a:xfrm>
            <a:off x="1066799" y="213678"/>
            <a:ext cx="10099675" cy="5834062"/>
            <a:chOff x="9539" y="-928481"/>
            <a:chExt cx="10751351" cy="6425559"/>
          </a:xfrm>
        </p:grpSpPr>
        <p:sp>
          <p:nvSpPr>
            <p:cNvPr id="6" name="Yuvarlatılmış Dikdörtgen 5"/>
            <p:cNvSpPr/>
            <p:nvPr/>
          </p:nvSpPr>
          <p:spPr>
            <a:xfrm>
              <a:off x="9539" y="-928481"/>
              <a:ext cx="10751351" cy="6425559"/>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 name="Yuvarlatılmış Dikdörtgen 4"/>
            <p:cNvSpPr/>
            <p:nvPr/>
          </p:nvSpPr>
          <p:spPr>
            <a:xfrm>
              <a:off x="168393" y="-928481"/>
              <a:ext cx="10433644" cy="6425559"/>
            </a:xfrm>
            <a:prstGeom prst="rect">
              <a:avLst/>
            </a:prstGeom>
          </p:spPr>
          <p:style>
            <a:lnRef idx="0">
              <a:scrgbClr r="0" g="0" b="0"/>
            </a:lnRef>
            <a:fillRef idx="0">
              <a:scrgbClr r="0" g="0" b="0"/>
            </a:fillRef>
            <a:effectRef idx="0">
              <a:scrgbClr r="0" g="0" b="0"/>
            </a:effectRef>
            <a:fontRef idx="minor">
              <a:schemeClr val="lt1"/>
            </a:fontRef>
          </p:style>
          <p:txBody>
            <a:bodyPr lIns="104775" tIns="69850" rIns="104775" bIns="69850" anchor="ctr"/>
            <a:lstStyle/>
            <a:p>
              <a:pPr>
                <a:defRPr/>
              </a:pPr>
              <a:r>
                <a:rPr lang="tr-TR" sz="2400" dirty="0">
                  <a:solidFill>
                    <a:srgbClr val="FFFFFF"/>
                  </a:solidFill>
                  <a:latin typeface="Calibri" pitchFamily="34" charset="0"/>
                </a:rPr>
                <a:t>	</a:t>
              </a:r>
              <a:r>
                <a:rPr lang="tr-TR" sz="3000" dirty="0">
                  <a:solidFill>
                    <a:srgbClr val="FFFFFF"/>
                  </a:solidFill>
                  <a:latin typeface="Calibri" pitchFamily="34" charset="0"/>
                </a:rPr>
                <a:t>Rehber Öğretmen Mehmet Bey arabasıyla giderken ışıkta durur. Birden yandan atlayan bir çocuk arabasının camını silmeye başlar. Mehmet Bey çocuğu tanır. 7/B sınıfı öğrencisi Cemal’le kardeşi Gökhan’ın birlikte araba camı silip, kağıt mendil sattıklarını görür. Mehmet Bey bu durumla ilgilenmeye ve çocukların velisi ile görüşmeye karar verir. Evlerine gittiğinde anne konuşmak istemez ve babanın kahvede olduğunu ifade eder. Mehmet Bey kahveye gittiğinde babanın oyun oynadığını görür. Durumu ona anlatmaya çalışırken baba, “evde boş oturacaklarına çalışsınlar, para getirsinler eve” der. </a:t>
              </a:r>
            </a:p>
            <a:p>
              <a:pPr algn="just">
                <a:defRPr/>
              </a:pPr>
              <a:endParaRPr lang="tr-TR" sz="2500" dirty="0">
                <a:solidFill>
                  <a:srgbClr val="FFFFFF"/>
                </a:solidFill>
                <a:latin typeface="Calibri" pitchFamily="34" charset="0"/>
              </a:endParaRPr>
            </a:p>
            <a:p>
              <a:pPr algn="ctr" defTabSz="2444750" fontAlgn="auto">
                <a:spcAft>
                  <a:spcPts val="0"/>
                </a:spcAft>
                <a:defRPr/>
              </a:pPr>
              <a:r>
                <a:rPr lang="tr-TR" sz="2800" b="1" i="1" dirty="0">
                  <a:latin typeface="Calibri" panose="020F0502020204030204" pitchFamily="34" charset="0"/>
                </a:rPr>
                <a:t>Bu durum için ne söylenebilir?</a:t>
              </a:r>
            </a:p>
          </p:txBody>
        </p:sp>
      </p:grpSp>
      <p:sp>
        <p:nvSpPr>
          <p:cNvPr id="2" name="Slayt Numarası Yer Tutucusu 1"/>
          <p:cNvSpPr>
            <a:spLocks noGrp="1"/>
          </p:cNvSpPr>
          <p:nvPr>
            <p:ph type="sldNum" sz="quarter" idx="17"/>
          </p:nvPr>
        </p:nvSpPr>
        <p:spPr/>
        <p:txBody>
          <a:bodyPr/>
          <a:lstStyle/>
          <a:p>
            <a:pPr>
              <a:defRPr/>
            </a:pPr>
            <a:fld id="{8E83FE26-591E-4043-B264-60AA64C8A7E9}" type="slidenum">
              <a:rPr lang="en-US" smtClean="0"/>
              <a:pPr>
                <a:defRPr/>
              </a:pPr>
              <a:t>29</a:t>
            </a:fld>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Dikdörtgen 3"/>
          <p:cNvSpPr>
            <a:spLocks noChangeArrowheads="1"/>
          </p:cNvSpPr>
          <p:nvPr/>
        </p:nvSpPr>
        <p:spPr bwMode="auto">
          <a:xfrm>
            <a:off x="2860675" y="136525"/>
            <a:ext cx="5648325" cy="8620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spcAft>
                <a:spcPts val="300"/>
              </a:spcAft>
              <a:buClr>
                <a:srgbClr val="7E9632"/>
              </a:buClr>
              <a:buSzPct val="130000"/>
              <a:buFont typeface="Georgia" pitchFamily="18" charset="0"/>
              <a:buChar char="*"/>
              <a:defRPr sz="2200">
                <a:solidFill>
                  <a:srgbClr val="404040"/>
                </a:solidFill>
                <a:latin typeface="Trebuchet MS" pitchFamily="34" charset="0"/>
              </a:defRPr>
            </a:lvl1pPr>
            <a:lvl2pPr marL="742950" indent="-285750" eaLnBrk="0" hangingPunct="0">
              <a:spcBef>
                <a:spcPct val="20000"/>
              </a:spcBef>
              <a:spcAft>
                <a:spcPts val="300"/>
              </a:spcAft>
              <a:buClr>
                <a:srgbClr val="7E9632"/>
              </a:buClr>
              <a:buSzPct val="130000"/>
              <a:buFont typeface="Georgia" pitchFamily="18" charset="0"/>
              <a:buChar char="*"/>
              <a:defRPr sz="2000">
                <a:solidFill>
                  <a:srgbClr val="404040"/>
                </a:solidFill>
                <a:latin typeface="Trebuchet MS" pitchFamily="34" charset="0"/>
              </a:defRPr>
            </a:lvl2pPr>
            <a:lvl3pPr marL="1143000" indent="-228600" eaLnBrk="0" hangingPunct="0">
              <a:spcBef>
                <a:spcPct val="20000"/>
              </a:spcBef>
              <a:spcAft>
                <a:spcPts val="300"/>
              </a:spcAft>
              <a:buClr>
                <a:srgbClr val="7E9632"/>
              </a:buClr>
              <a:buSzPct val="130000"/>
              <a:buFont typeface="Georgia" pitchFamily="18" charset="0"/>
              <a:buChar char="*"/>
              <a:defRPr>
                <a:solidFill>
                  <a:srgbClr val="404040"/>
                </a:solidFill>
                <a:latin typeface="Trebuchet MS" pitchFamily="34" charset="0"/>
              </a:defRPr>
            </a:lvl3pPr>
            <a:lvl4pPr marL="1600200" indent="-228600" eaLnBrk="0" hangingPunct="0">
              <a:spcBef>
                <a:spcPct val="20000"/>
              </a:spcBef>
              <a:spcAft>
                <a:spcPts val="300"/>
              </a:spcAft>
              <a:buClr>
                <a:srgbClr val="7E9632"/>
              </a:buClr>
              <a:buSzPct val="130000"/>
              <a:buFont typeface="Georgia" pitchFamily="18" charset="0"/>
              <a:buChar char="*"/>
              <a:defRPr sz="1600">
                <a:solidFill>
                  <a:srgbClr val="404040"/>
                </a:solidFill>
                <a:latin typeface="Trebuchet MS" pitchFamily="34" charset="0"/>
              </a:defRPr>
            </a:lvl4pPr>
            <a:lvl5pPr marL="2057400" indent="-228600" eaLnBrk="0" hangingPunct="0">
              <a:spcBef>
                <a:spcPct val="20000"/>
              </a:spcBef>
              <a:spcAft>
                <a:spcPts val="300"/>
              </a:spcAft>
              <a:buClr>
                <a:srgbClr val="7E9632"/>
              </a:buClr>
              <a:buSzPct val="130000"/>
              <a:buFont typeface="Georgia" pitchFamily="18" charset="0"/>
              <a:buChar char="*"/>
              <a:defRPr sz="1400">
                <a:solidFill>
                  <a:srgbClr val="404040"/>
                </a:solidFill>
                <a:latin typeface="Trebuchet MS" pitchFamily="34" charset="0"/>
              </a:defRPr>
            </a:lvl5pPr>
            <a:lvl6pPr marL="2514600" indent="-228600" defTabSz="457200" eaLnBrk="0" fontAlgn="base" hangingPunct="0">
              <a:spcBef>
                <a:spcPct val="20000"/>
              </a:spcBef>
              <a:spcAft>
                <a:spcPts val="300"/>
              </a:spcAft>
              <a:buClr>
                <a:srgbClr val="7E9632"/>
              </a:buClr>
              <a:buSzPct val="130000"/>
              <a:buFont typeface="Georgia" pitchFamily="18" charset="0"/>
              <a:buChar char="*"/>
              <a:defRPr sz="1400">
                <a:solidFill>
                  <a:srgbClr val="404040"/>
                </a:solidFill>
                <a:latin typeface="Trebuchet MS" pitchFamily="34" charset="0"/>
              </a:defRPr>
            </a:lvl6pPr>
            <a:lvl7pPr marL="2971800" indent="-228600" defTabSz="457200" eaLnBrk="0" fontAlgn="base" hangingPunct="0">
              <a:spcBef>
                <a:spcPct val="20000"/>
              </a:spcBef>
              <a:spcAft>
                <a:spcPts val="300"/>
              </a:spcAft>
              <a:buClr>
                <a:srgbClr val="7E9632"/>
              </a:buClr>
              <a:buSzPct val="130000"/>
              <a:buFont typeface="Georgia" pitchFamily="18" charset="0"/>
              <a:buChar char="*"/>
              <a:defRPr sz="1400">
                <a:solidFill>
                  <a:srgbClr val="404040"/>
                </a:solidFill>
                <a:latin typeface="Trebuchet MS" pitchFamily="34" charset="0"/>
              </a:defRPr>
            </a:lvl7pPr>
            <a:lvl8pPr marL="3429000" indent="-228600" defTabSz="457200" eaLnBrk="0" fontAlgn="base" hangingPunct="0">
              <a:spcBef>
                <a:spcPct val="20000"/>
              </a:spcBef>
              <a:spcAft>
                <a:spcPts val="300"/>
              </a:spcAft>
              <a:buClr>
                <a:srgbClr val="7E9632"/>
              </a:buClr>
              <a:buSzPct val="130000"/>
              <a:buFont typeface="Georgia" pitchFamily="18" charset="0"/>
              <a:buChar char="*"/>
              <a:defRPr sz="1400">
                <a:solidFill>
                  <a:srgbClr val="404040"/>
                </a:solidFill>
                <a:latin typeface="Trebuchet MS" pitchFamily="34" charset="0"/>
              </a:defRPr>
            </a:lvl8pPr>
            <a:lvl9pPr marL="3886200" indent="-228600" defTabSz="457200" eaLnBrk="0" fontAlgn="base" hangingPunct="0">
              <a:spcBef>
                <a:spcPct val="20000"/>
              </a:spcBef>
              <a:spcAft>
                <a:spcPts val="300"/>
              </a:spcAft>
              <a:buClr>
                <a:srgbClr val="7E9632"/>
              </a:buClr>
              <a:buSzPct val="130000"/>
              <a:buFont typeface="Georgia" pitchFamily="18" charset="0"/>
              <a:buChar char="*"/>
              <a:defRPr sz="1400">
                <a:solidFill>
                  <a:srgbClr val="404040"/>
                </a:solidFill>
                <a:latin typeface="Trebuchet MS" pitchFamily="34" charset="0"/>
              </a:defRPr>
            </a:lvl9pPr>
          </a:lstStyle>
          <a:p>
            <a:pPr algn="ctr" eaLnBrk="1" hangingPunct="1">
              <a:spcBef>
                <a:spcPct val="0"/>
              </a:spcBef>
              <a:spcAft>
                <a:spcPct val="0"/>
              </a:spcAft>
              <a:buClrTx/>
              <a:buSzTx/>
              <a:buFontTx/>
              <a:buNone/>
            </a:pPr>
            <a:r>
              <a:rPr lang="tr-TR" altLang="tr-TR" sz="3200" b="1">
                <a:solidFill>
                  <a:srgbClr val="002060"/>
                </a:solidFill>
                <a:latin typeface="Calibri" pitchFamily="34" charset="0"/>
              </a:rPr>
              <a:t>Çocuk Nedir? Çocuk Hakları</a:t>
            </a:r>
          </a:p>
          <a:p>
            <a:pPr algn="ctr" eaLnBrk="1" hangingPunct="1">
              <a:spcBef>
                <a:spcPct val="0"/>
              </a:spcBef>
              <a:spcAft>
                <a:spcPct val="0"/>
              </a:spcAft>
              <a:buClrTx/>
              <a:buSzTx/>
              <a:buFontTx/>
              <a:buNone/>
            </a:pPr>
            <a:endParaRPr lang="tr-TR" altLang="tr-TR" sz="1800">
              <a:solidFill>
                <a:schemeClr val="tx1"/>
              </a:solidFill>
            </a:endParaRPr>
          </a:p>
        </p:txBody>
      </p:sp>
      <p:pic>
        <p:nvPicPr>
          <p:cNvPr id="13315" name="Resim 1"/>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a:off x="122238" y="783590"/>
            <a:ext cx="11950700" cy="532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Slayt Numarası Yer Tutucusu 1"/>
          <p:cNvSpPr>
            <a:spLocks noGrp="1"/>
          </p:cNvSpPr>
          <p:nvPr>
            <p:ph type="sldNum" sz="quarter" idx="16"/>
          </p:nvPr>
        </p:nvSpPr>
        <p:spPr/>
        <p:txBody>
          <a:bodyPr/>
          <a:lstStyle/>
          <a:p>
            <a:pPr>
              <a:defRPr/>
            </a:pPr>
            <a:fld id="{64B34830-C3D6-4434-B90E-B420C7004C71}" type="slidenum">
              <a:rPr lang="en-US" smtClean="0"/>
              <a:pPr>
                <a:defRPr/>
              </a:pPr>
              <a:t>3</a:t>
            </a:fld>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698" name="Grup 4"/>
          <p:cNvGrpSpPr>
            <a:grpSpLocks/>
          </p:cNvGrpSpPr>
          <p:nvPr/>
        </p:nvGrpSpPr>
        <p:grpSpPr bwMode="auto">
          <a:xfrm>
            <a:off x="1103312" y="-58737"/>
            <a:ext cx="10099675" cy="5897553"/>
            <a:chOff x="9539" y="-472582"/>
            <a:chExt cx="10751351" cy="6381951"/>
          </a:xfrm>
        </p:grpSpPr>
        <p:sp>
          <p:nvSpPr>
            <p:cNvPr id="6" name="Yuvarlatılmış Dikdörtgen 5"/>
            <p:cNvSpPr/>
            <p:nvPr/>
          </p:nvSpPr>
          <p:spPr>
            <a:xfrm>
              <a:off x="9539" y="106346"/>
              <a:ext cx="10751351" cy="5803023"/>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tr-TR" dirty="0"/>
            </a:p>
          </p:txBody>
        </p:sp>
        <p:sp>
          <p:nvSpPr>
            <p:cNvPr id="7" name="Yuvarlatılmış Dikdörtgen 4"/>
            <p:cNvSpPr/>
            <p:nvPr/>
          </p:nvSpPr>
          <p:spPr>
            <a:xfrm>
              <a:off x="168393" y="-472582"/>
              <a:ext cx="10433644" cy="5811614"/>
            </a:xfrm>
            <a:prstGeom prst="rect">
              <a:avLst/>
            </a:prstGeom>
          </p:spPr>
          <p:style>
            <a:lnRef idx="0">
              <a:scrgbClr r="0" g="0" b="0"/>
            </a:lnRef>
            <a:fillRef idx="0">
              <a:scrgbClr r="0" g="0" b="0"/>
            </a:fillRef>
            <a:effectRef idx="0">
              <a:scrgbClr r="0" g="0" b="0"/>
            </a:effectRef>
            <a:fontRef idx="minor">
              <a:schemeClr val="lt1"/>
            </a:fontRef>
          </p:style>
          <p:txBody>
            <a:bodyPr lIns="104775" tIns="69850" rIns="104775" bIns="69850" spcCol="1270" anchor="ctr"/>
            <a:lstStyle/>
            <a:p>
              <a:pPr algn="just" fontAlgn="auto">
                <a:spcBef>
                  <a:spcPts val="0"/>
                </a:spcBef>
                <a:spcAft>
                  <a:spcPts val="0"/>
                </a:spcAft>
                <a:defRPr/>
              </a:pPr>
              <a:r>
                <a:rPr lang="tr-TR" sz="2800" dirty="0">
                  <a:latin typeface="Calibri" panose="020F0502020204030204" pitchFamily="34" charset="0"/>
                </a:rPr>
                <a:t>	</a:t>
              </a:r>
              <a:endParaRPr lang="tr-TR" sz="2800" b="1" i="1" dirty="0"/>
            </a:p>
          </p:txBody>
        </p:sp>
      </p:grpSp>
      <p:sp>
        <p:nvSpPr>
          <p:cNvPr id="29699" name="Dikdörtgen 1"/>
          <p:cNvSpPr>
            <a:spLocks noChangeArrowheads="1"/>
          </p:cNvSpPr>
          <p:nvPr/>
        </p:nvSpPr>
        <p:spPr bwMode="auto">
          <a:xfrm>
            <a:off x="1252538" y="786765"/>
            <a:ext cx="9801225" cy="35394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spcAft>
                <a:spcPts val="300"/>
              </a:spcAft>
              <a:buClr>
                <a:srgbClr val="7E9632"/>
              </a:buClr>
              <a:buSzPct val="130000"/>
              <a:buFont typeface="Georgia" pitchFamily="18" charset="0"/>
              <a:buChar char="*"/>
              <a:defRPr sz="2200">
                <a:solidFill>
                  <a:srgbClr val="404040"/>
                </a:solidFill>
                <a:latin typeface="Trebuchet MS" pitchFamily="34" charset="0"/>
              </a:defRPr>
            </a:lvl1pPr>
            <a:lvl2pPr marL="742950" indent="-285750" eaLnBrk="0" hangingPunct="0">
              <a:spcBef>
                <a:spcPct val="20000"/>
              </a:spcBef>
              <a:spcAft>
                <a:spcPts val="300"/>
              </a:spcAft>
              <a:buClr>
                <a:srgbClr val="7E9632"/>
              </a:buClr>
              <a:buSzPct val="130000"/>
              <a:buFont typeface="Georgia" pitchFamily="18" charset="0"/>
              <a:buChar char="*"/>
              <a:defRPr sz="2000">
                <a:solidFill>
                  <a:srgbClr val="404040"/>
                </a:solidFill>
                <a:latin typeface="Trebuchet MS" pitchFamily="34" charset="0"/>
              </a:defRPr>
            </a:lvl2pPr>
            <a:lvl3pPr marL="1143000" indent="-228600" eaLnBrk="0" hangingPunct="0">
              <a:spcBef>
                <a:spcPct val="20000"/>
              </a:spcBef>
              <a:spcAft>
                <a:spcPts val="300"/>
              </a:spcAft>
              <a:buClr>
                <a:srgbClr val="7E9632"/>
              </a:buClr>
              <a:buSzPct val="130000"/>
              <a:buFont typeface="Georgia" pitchFamily="18" charset="0"/>
              <a:buChar char="*"/>
              <a:defRPr>
                <a:solidFill>
                  <a:srgbClr val="404040"/>
                </a:solidFill>
                <a:latin typeface="Trebuchet MS" pitchFamily="34" charset="0"/>
              </a:defRPr>
            </a:lvl3pPr>
            <a:lvl4pPr marL="1600200" indent="-228600" eaLnBrk="0" hangingPunct="0">
              <a:spcBef>
                <a:spcPct val="20000"/>
              </a:spcBef>
              <a:spcAft>
                <a:spcPts val="300"/>
              </a:spcAft>
              <a:buClr>
                <a:srgbClr val="7E9632"/>
              </a:buClr>
              <a:buSzPct val="130000"/>
              <a:buFont typeface="Georgia" pitchFamily="18" charset="0"/>
              <a:buChar char="*"/>
              <a:defRPr sz="1600">
                <a:solidFill>
                  <a:srgbClr val="404040"/>
                </a:solidFill>
                <a:latin typeface="Trebuchet MS" pitchFamily="34" charset="0"/>
              </a:defRPr>
            </a:lvl4pPr>
            <a:lvl5pPr marL="2057400" indent="-228600" eaLnBrk="0" hangingPunct="0">
              <a:spcBef>
                <a:spcPct val="20000"/>
              </a:spcBef>
              <a:spcAft>
                <a:spcPts val="300"/>
              </a:spcAft>
              <a:buClr>
                <a:srgbClr val="7E9632"/>
              </a:buClr>
              <a:buSzPct val="130000"/>
              <a:buFont typeface="Georgia" pitchFamily="18" charset="0"/>
              <a:buChar char="*"/>
              <a:defRPr sz="1400">
                <a:solidFill>
                  <a:srgbClr val="404040"/>
                </a:solidFill>
                <a:latin typeface="Trebuchet MS" pitchFamily="34" charset="0"/>
              </a:defRPr>
            </a:lvl5pPr>
            <a:lvl6pPr marL="2514600" indent="-228600" defTabSz="457200" eaLnBrk="0" fontAlgn="base" hangingPunct="0">
              <a:spcBef>
                <a:spcPct val="20000"/>
              </a:spcBef>
              <a:spcAft>
                <a:spcPts val="300"/>
              </a:spcAft>
              <a:buClr>
                <a:srgbClr val="7E9632"/>
              </a:buClr>
              <a:buSzPct val="130000"/>
              <a:buFont typeface="Georgia" pitchFamily="18" charset="0"/>
              <a:buChar char="*"/>
              <a:defRPr sz="1400">
                <a:solidFill>
                  <a:srgbClr val="404040"/>
                </a:solidFill>
                <a:latin typeface="Trebuchet MS" pitchFamily="34" charset="0"/>
              </a:defRPr>
            </a:lvl6pPr>
            <a:lvl7pPr marL="2971800" indent="-228600" defTabSz="457200" eaLnBrk="0" fontAlgn="base" hangingPunct="0">
              <a:spcBef>
                <a:spcPct val="20000"/>
              </a:spcBef>
              <a:spcAft>
                <a:spcPts val="300"/>
              </a:spcAft>
              <a:buClr>
                <a:srgbClr val="7E9632"/>
              </a:buClr>
              <a:buSzPct val="130000"/>
              <a:buFont typeface="Georgia" pitchFamily="18" charset="0"/>
              <a:buChar char="*"/>
              <a:defRPr sz="1400">
                <a:solidFill>
                  <a:srgbClr val="404040"/>
                </a:solidFill>
                <a:latin typeface="Trebuchet MS" pitchFamily="34" charset="0"/>
              </a:defRPr>
            </a:lvl7pPr>
            <a:lvl8pPr marL="3429000" indent="-228600" defTabSz="457200" eaLnBrk="0" fontAlgn="base" hangingPunct="0">
              <a:spcBef>
                <a:spcPct val="20000"/>
              </a:spcBef>
              <a:spcAft>
                <a:spcPts val="300"/>
              </a:spcAft>
              <a:buClr>
                <a:srgbClr val="7E9632"/>
              </a:buClr>
              <a:buSzPct val="130000"/>
              <a:buFont typeface="Georgia" pitchFamily="18" charset="0"/>
              <a:buChar char="*"/>
              <a:defRPr sz="1400">
                <a:solidFill>
                  <a:srgbClr val="404040"/>
                </a:solidFill>
                <a:latin typeface="Trebuchet MS" pitchFamily="34" charset="0"/>
              </a:defRPr>
            </a:lvl8pPr>
            <a:lvl9pPr marL="3886200" indent="-228600" defTabSz="457200" eaLnBrk="0" fontAlgn="base" hangingPunct="0">
              <a:spcBef>
                <a:spcPct val="20000"/>
              </a:spcBef>
              <a:spcAft>
                <a:spcPts val="300"/>
              </a:spcAft>
              <a:buClr>
                <a:srgbClr val="7E9632"/>
              </a:buClr>
              <a:buSzPct val="130000"/>
              <a:buFont typeface="Georgia" pitchFamily="18" charset="0"/>
              <a:buChar char="*"/>
              <a:defRPr sz="1400">
                <a:solidFill>
                  <a:srgbClr val="404040"/>
                </a:solidFill>
                <a:latin typeface="Trebuchet MS" pitchFamily="34" charset="0"/>
              </a:defRPr>
            </a:lvl9pPr>
          </a:lstStyle>
          <a:p>
            <a:pPr algn="just" eaLnBrk="1" hangingPunct="1">
              <a:spcBef>
                <a:spcPct val="0"/>
              </a:spcBef>
              <a:spcAft>
                <a:spcPct val="0"/>
              </a:spcAft>
              <a:buClrTx/>
              <a:buSzTx/>
              <a:buFontTx/>
              <a:buNone/>
            </a:pPr>
            <a:r>
              <a:rPr lang="tr-TR" altLang="tr-TR" sz="2800" dirty="0">
                <a:solidFill>
                  <a:schemeClr val="bg1"/>
                </a:solidFill>
              </a:rPr>
              <a:t>		6 yaşında 1. sınıf öğrencisi olan M.S., okulunda hizmetli olarak çalışan komşuları H. Abinin çok komik iç çamaşırları giydiğini ve kendisinin de böyle komik iç çamaşırlar istediğini annesine anlatır.  Annesi H. Abinin iç çamaşırını nereden gördüğünü sorduğunda, H. Abinin  her gün çok sevdiği </a:t>
            </a:r>
            <a:r>
              <a:rPr lang="tr-TR" altLang="tr-TR" sz="2800" dirty="0" err="1">
                <a:solidFill>
                  <a:schemeClr val="bg1"/>
                </a:solidFill>
              </a:rPr>
              <a:t>bonibondan</a:t>
            </a:r>
            <a:r>
              <a:rPr lang="tr-TR" altLang="tr-TR" sz="2800" dirty="0">
                <a:solidFill>
                  <a:schemeClr val="bg1"/>
                </a:solidFill>
              </a:rPr>
              <a:t> aldığını kendisinin de hediyesini almak için hizmetli odasına gittiğini ve iç çamaşırlarını göstererek kendisini güldürdüğünü anlatır</a:t>
            </a:r>
            <a:r>
              <a:rPr lang="tr-TR" altLang="tr-TR" sz="2800" dirty="0" smtClean="0">
                <a:solidFill>
                  <a:schemeClr val="bg1"/>
                </a:solidFill>
              </a:rPr>
              <a:t>.</a:t>
            </a:r>
            <a:endParaRPr lang="tr-TR" altLang="tr-TR" sz="2800" dirty="0">
              <a:solidFill>
                <a:schemeClr val="bg1"/>
              </a:solidFill>
            </a:endParaRPr>
          </a:p>
        </p:txBody>
      </p:sp>
      <p:sp>
        <p:nvSpPr>
          <p:cNvPr id="2" name="Slayt Numarası Yer Tutucusu 1"/>
          <p:cNvSpPr>
            <a:spLocks noGrp="1"/>
          </p:cNvSpPr>
          <p:nvPr>
            <p:ph type="sldNum" sz="quarter" idx="17"/>
          </p:nvPr>
        </p:nvSpPr>
        <p:spPr/>
        <p:txBody>
          <a:bodyPr/>
          <a:lstStyle/>
          <a:p>
            <a:pPr>
              <a:defRPr/>
            </a:pPr>
            <a:fld id="{4645F1E9-F0EA-4498-947E-56A6162C6C21}" type="slidenum">
              <a:rPr lang="en-US" smtClean="0"/>
              <a:pPr>
                <a:defRPr/>
              </a:pPr>
              <a:t>30</a:t>
            </a:fld>
            <a:endParaRPr lang="en-US" dirty="0"/>
          </a:p>
        </p:txBody>
      </p:sp>
      <p:sp>
        <p:nvSpPr>
          <p:cNvPr id="4" name="Metin kutusu 3"/>
          <p:cNvSpPr txBox="1"/>
          <p:nvPr/>
        </p:nvSpPr>
        <p:spPr>
          <a:xfrm>
            <a:off x="1252537" y="4622800"/>
            <a:ext cx="10363730" cy="2386807"/>
          </a:xfrm>
          <a:prstGeom prst="rect">
            <a:avLst/>
          </a:prstGeom>
          <a:noFill/>
        </p:spPr>
        <p:txBody>
          <a:bodyPr wrap="square" rtlCol="0">
            <a:spAutoFit/>
          </a:bodyPr>
          <a:lstStyle/>
          <a:p>
            <a:pPr indent="449580" algn="just">
              <a:lnSpc>
                <a:spcPct val="115000"/>
              </a:lnSpc>
              <a:spcAft>
                <a:spcPts val="0"/>
              </a:spcAft>
            </a:pPr>
            <a:r>
              <a:rPr lang="tr-TR" sz="3200" b="1" dirty="0">
                <a:latin typeface="Times New Roman"/>
                <a:ea typeface="Times New Roman"/>
                <a:cs typeface="Times New Roman"/>
              </a:rPr>
              <a:t>Çocuk bir yetişkin tarafından teşhirciliğe maruz kalmaktadır. Aile hemen yetkili birimlere bildirimde bulunmalıdır.”</a:t>
            </a:r>
            <a:endParaRPr lang="tr-TR" sz="2800" dirty="0">
              <a:ea typeface="Times New Roman"/>
              <a:cs typeface="Times New Roman"/>
            </a:endParaRPr>
          </a:p>
          <a:p>
            <a:pPr algn="just">
              <a:lnSpc>
                <a:spcPct val="115000"/>
              </a:lnSpc>
              <a:spcAft>
                <a:spcPts val="0"/>
              </a:spcAft>
            </a:pPr>
            <a:r>
              <a:rPr lang="tr-TR" b="1" dirty="0">
                <a:latin typeface="Times New Roman"/>
                <a:ea typeface="Times New Roman"/>
                <a:cs typeface="Times New Roman"/>
              </a:rPr>
              <a:t> </a:t>
            </a:r>
            <a:endParaRPr lang="tr-TR" sz="1600" dirty="0">
              <a:ea typeface="Times New Roman"/>
              <a:cs typeface="Times New Roman"/>
            </a:endParaRPr>
          </a:p>
          <a:p>
            <a:endParaRPr lang="tr-TR"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22" name="Grup 4"/>
          <p:cNvGrpSpPr>
            <a:grpSpLocks/>
          </p:cNvGrpSpPr>
          <p:nvPr/>
        </p:nvGrpSpPr>
        <p:grpSpPr bwMode="auto">
          <a:xfrm>
            <a:off x="1103312" y="189866"/>
            <a:ext cx="10099675" cy="5962650"/>
            <a:chOff x="9539" y="-472582"/>
            <a:chExt cx="10751351" cy="5969660"/>
          </a:xfrm>
        </p:grpSpPr>
        <p:sp>
          <p:nvSpPr>
            <p:cNvPr id="6" name="Yuvarlatılmış Dikdörtgen 5"/>
            <p:cNvSpPr/>
            <p:nvPr/>
          </p:nvSpPr>
          <p:spPr>
            <a:xfrm>
              <a:off x="9539" y="-305698"/>
              <a:ext cx="10751351" cy="5802776"/>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 name="Yuvarlatılmış Dikdörtgen 4"/>
            <p:cNvSpPr/>
            <p:nvPr/>
          </p:nvSpPr>
          <p:spPr>
            <a:xfrm>
              <a:off x="168393" y="-472582"/>
              <a:ext cx="10433644" cy="5810724"/>
            </a:xfrm>
            <a:prstGeom prst="rect">
              <a:avLst/>
            </a:prstGeom>
          </p:spPr>
          <p:style>
            <a:lnRef idx="0">
              <a:scrgbClr r="0" g="0" b="0"/>
            </a:lnRef>
            <a:fillRef idx="0">
              <a:scrgbClr r="0" g="0" b="0"/>
            </a:fillRef>
            <a:effectRef idx="0">
              <a:scrgbClr r="0" g="0" b="0"/>
            </a:effectRef>
            <a:fontRef idx="minor">
              <a:schemeClr val="lt1"/>
            </a:fontRef>
          </p:style>
          <p:txBody>
            <a:bodyPr lIns="104775" tIns="69850" rIns="104775" bIns="69850" spcCol="1270" anchor="ctr"/>
            <a:lstStyle/>
            <a:p>
              <a:pPr algn="just" fontAlgn="auto">
                <a:spcBef>
                  <a:spcPts val="0"/>
                </a:spcBef>
                <a:spcAft>
                  <a:spcPts val="0"/>
                </a:spcAft>
                <a:defRPr/>
              </a:pPr>
              <a:r>
                <a:rPr lang="tr-TR" sz="3200" dirty="0">
                  <a:latin typeface="Calibri" panose="020F0502020204030204" pitchFamily="34" charset="0"/>
                </a:rPr>
                <a:t>	</a:t>
              </a:r>
              <a:r>
                <a:rPr lang="tr-TR" sz="3200" dirty="0"/>
                <a:t>10 yaşında bir erkek çocuğu olan S.B. kapı komşunuzun oğludur. Mahallenin en haylaz çocuklarından biri olan S.B. bir gün yanınıza gelir, 20 yaşındaki kuzeninin kendisine önce çıplak insanların olduğu bir video izletip, ardından zorla dudaklarından öpmeye çalıştığını ve özel bölgelerini ellediğini anlatır. Kuzeninin ailede sevilen birisi olduğunu ve kendisinin de durumu ailesine anlatamadığı için size geldiğini ifade eder.</a:t>
              </a:r>
            </a:p>
            <a:p>
              <a:pPr algn="ctr" fontAlgn="auto">
                <a:spcBef>
                  <a:spcPts val="0"/>
                </a:spcBef>
                <a:spcAft>
                  <a:spcPts val="0"/>
                </a:spcAft>
                <a:defRPr/>
              </a:pPr>
              <a:endParaRPr lang="tr-TR" sz="3200" b="1" i="1" dirty="0"/>
            </a:p>
            <a:p>
              <a:pPr algn="ctr" defTabSz="2444750" fontAlgn="auto">
                <a:spcAft>
                  <a:spcPts val="0"/>
                </a:spcAft>
                <a:defRPr/>
              </a:pPr>
              <a:r>
                <a:rPr lang="tr-TR" sz="3200" b="1" dirty="0">
                  <a:latin typeface="Times New Roman"/>
                  <a:ea typeface="Times New Roman"/>
                  <a:cs typeface="Times New Roman"/>
                </a:rPr>
                <a:t>“Burada açık bir cinsel istismar söylemi vardır. Cinsel istismarın varlığını kanıtlamak zorunda değiliz. Bildirim yükümlülüğümüzden dolayı ilgili kurumlara bilgi vermeliyiz.”</a:t>
              </a:r>
              <a:endParaRPr lang="tr-TR" sz="2800" dirty="0">
                <a:ea typeface="Times New Roman"/>
                <a:cs typeface="Times New Roman"/>
              </a:endParaRPr>
            </a:p>
            <a:p>
              <a:pPr algn="ctr" defTabSz="2444750" fontAlgn="auto">
                <a:spcAft>
                  <a:spcPts val="0"/>
                </a:spcAft>
                <a:defRPr/>
              </a:pPr>
              <a:r>
                <a:rPr lang="tr-TR" sz="3200" b="1" i="1" dirty="0" smtClean="0">
                  <a:latin typeface="Calibri" panose="020F0502020204030204" pitchFamily="34" charset="0"/>
                </a:rPr>
                <a:t>?</a:t>
              </a:r>
              <a:endParaRPr lang="tr-TR" sz="3200" b="1" i="1" dirty="0">
                <a:latin typeface="Calibri" panose="020F0502020204030204" pitchFamily="34" charset="0"/>
              </a:endParaRPr>
            </a:p>
            <a:p>
              <a:pPr algn="ctr" defTabSz="2444750" fontAlgn="auto">
                <a:spcAft>
                  <a:spcPts val="0"/>
                </a:spcAft>
                <a:defRPr/>
              </a:pPr>
              <a:r>
                <a:rPr lang="tr-TR" sz="3200" b="1" i="1" dirty="0" smtClean="0">
                  <a:latin typeface="Calibri" panose="020F0502020204030204" pitchFamily="34" charset="0"/>
                </a:rPr>
                <a:t>Bu </a:t>
              </a:r>
              <a:r>
                <a:rPr lang="tr-TR" sz="3200" b="1" i="1" dirty="0">
                  <a:latin typeface="Calibri" panose="020F0502020204030204" pitchFamily="34" charset="0"/>
                </a:rPr>
                <a:t>durum için </a:t>
              </a:r>
              <a:r>
                <a:rPr lang="tr-TR" sz="3200" b="1" i="1" dirty="0" smtClean="0">
                  <a:latin typeface="Calibri" panose="020F0502020204030204" pitchFamily="34" charset="0"/>
                </a:rPr>
                <a:t>ne</a:t>
              </a:r>
              <a:endParaRPr lang="tr-TR" sz="3200" b="1" i="1" dirty="0">
                <a:latin typeface="Calibri" panose="020F0502020204030204" pitchFamily="34" charset="0"/>
              </a:endParaRPr>
            </a:p>
          </p:txBody>
        </p:sp>
      </p:grpSp>
      <p:sp>
        <p:nvSpPr>
          <p:cNvPr id="2" name="Slayt Numarası Yer Tutucusu 1"/>
          <p:cNvSpPr>
            <a:spLocks noGrp="1"/>
          </p:cNvSpPr>
          <p:nvPr>
            <p:ph type="sldNum" sz="quarter" idx="17"/>
          </p:nvPr>
        </p:nvSpPr>
        <p:spPr/>
        <p:txBody>
          <a:bodyPr/>
          <a:lstStyle/>
          <a:p>
            <a:pPr>
              <a:defRPr/>
            </a:pPr>
            <a:fld id="{74A7D36C-C395-40C2-A035-5D29ADD84E88}" type="slidenum">
              <a:rPr lang="en-US" smtClean="0"/>
              <a:pPr>
                <a:defRPr/>
              </a:pPr>
              <a:t>31</a:t>
            </a:fld>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178" name="Grup 4"/>
          <p:cNvGrpSpPr>
            <a:grpSpLocks/>
          </p:cNvGrpSpPr>
          <p:nvPr/>
        </p:nvGrpSpPr>
        <p:grpSpPr bwMode="auto">
          <a:xfrm>
            <a:off x="1103313" y="650874"/>
            <a:ext cx="10309755" cy="6054725"/>
            <a:chOff x="9539" y="-472583"/>
            <a:chExt cx="10974986" cy="7029417"/>
          </a:xfrm>
        </p:grpSpPr>
        <p:sp>
          <p:nvSpPr>
            <p:cNvPr id="6" name="Yuvarlatılmış Dikdörtgen 5"/>
            <p:cNvSpPr/>
            <p:nvPr/>
          </p:nvSpPr>
          <p:spPr>
            <a:xfrm>
              <a:off x="9539" y="-306707"/>
              <a:ext cx="10751351" cy="5803785"/>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 name="Yuvarlatılmış Dikdörtgen 4"/>
            <p:cNvSpPr/>
            <p:nvPr/>
          </p:nvSpPr>
          <p:spPr>
            <a:xfrm>
              <a:off x="168393" y="-472583"/>
              <a:ext cx="10816132" cy="7029417"/>
            </a:xfrm>
            <a:prstGeom prst="rect">
              <a:avLst/>
            </a:prstGeom>
          </p:spPr>
          <p:style>
            <a:lnRef idx="0">
              <a:scrgbClr r="0" g="0" b="0"/>
            </a:lnRef>
            <a:fillRef idx="0">
              <a:scrgbClr r="0" g="0" b="0"/>
            </a:fillRef>
            <a:effectRef idx="0">
              <a:scrgbClr r="0" g="0" b="0"/>
            </a:effectRef>
            <a:fontRef idx="minor">
              <a:schemeClr val="lt1"/>
            </a:fontRef>
          </p:style>
          <p:txBody>
            <a:bodyPr lIns="104775" tIns="69850" rIns="104775" bIns="6985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algn="just" eaLnBrk="1" hangingPunct="1">
                <a:defRPr/>
              </a:pPr>
              <a:r>
                <a:rPr lang="tr-TR" altLang="tr-TR" sz="3200" dirty="0" smtClean="0">
                  <a:solidFill>
                    <a:srgbClr val="FFFFFF"/>
                  </a:solidFill>
                  <a:latin typeface="Trebuchet MS" pitchFamily="34" charset="0"/>
                </a:rPr>
                <a:t>		</a:t>
              </a:r>
            </a:p>
            <a:p>
              <a:pPr algn="just" eaLnBrk="1" hangingPunct="1">
                <a:defRPr/>
              </a:pPr>
              <a:r>
                <a:rPr lang="tr-TR" altLang="tr-TR" sz="3200" dirty="0" smtClean="0">
                  <a:solidFill>
                    <a:srgbClr val="FFFFFF"/>
                  </a:solidFill>
                  <a:latin typeface="Trebuchet MS" pitchFamily="34" charset="0"/>
                </a:rPr>
                <a:t>Çocuğunuz ilkokul birinci sınıf öğrencisidir. Arkadaşlarıyla odasında oynarken yanlarına gittiğinizde birbirlerine özel bölgelerini gösterdiklerini görüyorsunuz.</a:t>
              </a:r>
            </a:p>
            <a:p>
              <a:pPr algn="ctr" eaLnBrk="1" hangingPunct="1">
                <a:defRPr/>
              </a:pPr>
              <a:r>
                <a:rPr lang="tr-TR" sz="3200" b="1" dirty="0" smtClean="0">
                  <a:latin typeface="Times New Roman"/>
                  <a:ea typeface="Times New Roman"/>
                </a:rPr>
                <a:t>“</a:t>
              </a:r>
              <a:r>
                <a:rPr lang="tr-TR" sz="3200" b="1" dirty="0">
                  <a:latin typeface="Times New Roman"/>
                  <a:ea typeface="Times New Roman"/>
                </a:rPr>
                <a:t>Bu yaştaki çocukların, kendi bedenleri ve diğerlerinin bedenleriyle ilgilenmeleri sağlıklı ve normal bir </a:t>
              </a:r>
              <a:r>
                <a:rPr lang="tr-TR" sz="3200" b="1" dirty="0" err="1" smtClean="0">
                  <a:latin typeface="Times New Roman"/>
                  <a:ea typeface="Times New Roman"/>
                </a:rPr>
                <a:t>durumdur</a:t>
              </a:r>
              <a:r>
                <a:rPr lang="tr-TR" sz="3200" b="1" dirty="0" err="1">
                  <a:latin typeface="Times New Roman"/>
                  <a:ea typeface="Times New Roman"/>
                </a:rPr>
                <a:t>çocuklara</a:t>
              </a:r>
              <a:r>
                <a:rPr lang="tr-TR" sz="3200" b="1" dirty="0">
                  <a:latin typeface="Times New Roman"/>
                  <a:ea typeface="Times New Roman"/>
                </a:rPr>
                <a:t> yeterli bilgi verilmezse daha fazla ilgilerini çekebilir. Çocuklara uygun dille bedenleri ile ilgili bilgi verilmesi doğru olur. Özel bölgelere bakmanın ve özel bölgeleri göstermenin doğru olmadığı”</a:t>
              </a:r>
              <a:endParaRPr lang="tr-TR" sz="3200" dirty="0"/>
            </a:p>
            <a:p>
              <a:pPr algn="ctr" eaLnBrk="1" hangingPunct="1">
                <a:defRPr/>
              </a:pPr>
              <a:endParaRPr lang="tr-TR" altLang="tr-TR" sz="3200" b="1" i="1" dirty="0" smtClean="0">
                <a:solidFill>
                  <a:srgbClr val="FFFFFF"/>
                </a:solidFill>
                <a:latin typeface="Calibri" pitchFamily="34" charset="0"/>
              </a:endParaRPr>
            </a:p>
          </p:txBody>
        </p:sp>
      </p:grpSp>
      <p:sp>
        <p:nvSpPr>
          <p:cNvPr id="5" name="4 Slayt Numarası Yer Tutucusu"/>
          <p:cNvSpPr>
            <a:spLocks noGrp="1"/>
          </p:cNvSpPr>
          <p:nvPr>
            <p:ph type="sldNum" sz="quarter" idx="17"/>
          </p:nvPr>
        </p:nvSpPr>
        <p:spPr/>
        <p:txBody>
          <a:bodyPr/>
          <a:lstStyle/>
          <a:p>
            <a:pPr>
              <a:defRPr/>
            </a:pPr>
            <a:fld id="{359A9FC9-7A75-40D3-B225-5D37359A107D}" type="slidenum">
              <a:rPr lang="en-US" smtClean="0"/>
              <a:pPr>
                <a:defRPr/>
              </a:pPr>
              <a:t>32</a:t>
            </a:fld>
            <a:endParaRPr lang="en-US" dirty="0"/>
          </a:p>
        </p:txBody>
      </p:sp>
    </p:spTree>
    <p:extLst>
      <p:ext uri="{BB962C8B-B14F-4D97-AF65-F5344CB8AC3E}">
        <p14:creationId xmlns:p14="http://schemas.microsoft.com/office/powerpoint/2010/main" xmlns="" val="163583734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178" name="Grup 4"/>
          <p:cNvGrpSpPr>
            <a:grpSpLocks/>
          </p:cNvGrpSpPr>
          <p:nvPr/>
        </p:nvGrpSpPr>
        <p:grpSpPr bwMode="auto">
          <a:xfrm>
            <a:off x="1103313" y="650875"/>
            <a:ext cx="10099675" cy="5141913"/>
            <a:chOff x="9539" y="-472582"/>
            <a:chExt cx="10751351" cy="5969660"/>
          </a:xfrm>
        </p:grpSpPr>
        <p:sp>
          <p:nvSpPr>
            <p:cNvPr id="6" name="Yuvarlatılmış Dikdörtgen 5"/>
            <p:cNvSpPr/>
            <p:nvPr/>
          </p:nvSpPr>
          <p:spPr>
            <a:xfrm>
              <a:off x="9539" y="-306707"/>
              <a:ext cx="10751351" cy="5803785"/>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 name="Yuvarlatılmış Dikdörtgen 4"/>
            <p:cNvSpPr/>
            <p:nvPr/>
          </p:nvSpPr>
          <p:spPr>
            <a:xfrm>
              <a:off x="168393" y="-472582"/>
              <a:ext cx="10433644" cy="5811157"/>
            </a:xfrm>
            <a:prstGeom prst="rect">
              <a:avLst/>
            </a:prstGeom>
          </p:spPr>
          <p:style>
            <a:lnRef idx="0">
              <a:scrgbClr r="0" g="0" b="0"/>
            </a:lnRef>
            <a:fillRef idx="0">
              <a:scrgbClr r="0" g="0" b="0"/>
            </a:fillRef>
            <a:effectRef idx="0">
              <a:scrgbClr r="0" g="0" b="0"/>
            </a:effectRef>
            <a:fontRef idx="minor">
              <a:schemeClr val="lt1"/>
            </a:fontRef>
          </p:style>
          <p:txBody>
            <a:bodyPr lIns="104775" tIns="69850" rIns="104775" bIns="6985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algn="just" eaLnBrk="1" hangingPunct="1">
                <a:defRPr/>
              </a:pPr>
              <a:r>
                <a:rPr lang="tr-TR" altLang="tr-TR" sz="3200" dirty="0" smtClean="0">
                  <a:solidFill>
                    <a:srgbClr val="FFFFFF"/>
                  </a:solidFill>
                  <a:latin typeface="Trebuchet MS" pitchFamily="34" charset="0"/>
                </a:rPr>
                <a:t>		Çocuğunuza, arkadaşı sohbet esnasında babasının ona her kızdığında vurduğunu ve hakaret ettiğini söyledi. Çocuğunuz da bu durumu size anlattı. </a:t>
              </a:r>
            </a:p>
            <a:p>
              <a:pPr algn="ctr" eaLnBrk="1" hangingPunct="1">
                <a:defRPr/>
              </a:pPr>
              <a:r>
                <a:rPr lang="tr-TR" altLang="tr-TR" sz="3200" b="1" i="1" dirty="0" smtClean="0">
                  <a:solidFill>
                    <a:srgbClr val="FFFFFF"/>
                  </a:solidFill>
                  <a:latin typeface="Calibri" pitchFamily="34" charset="0"/>
                </a:rPr>
                <a:t>Sizce bu durumda ne yapılmalı?</a:t>
              </a:r>
            </a:p>
          </p:txBody>
        </p:sp>
      </p:grpSp>
      <p:sp>
        <p:nvSpPr>
          <p:cNvPr id="5" name="4 Slayt Numarası Yer Tutucusu"/>
          <p:cNvSpPr>
            <a:spLocks noGrp="1"/>
          </p:cNvSpPr>
          <p:nvPr>
            <p:ph type="sldNum" sz="quarter" idx="17"/>
          </p:nvPr>
        </p:nvSpPr>
        <p:spPr/>
        <p:txBody>
          <a:bodyPr/>
          <a:lstStyle/>
          <a:p>
            <a:pPr>
              <a:defRPr/>
            </a:pPr>
            <a:fld id="{359A9FC9-7A75-40D3-B225-5D37359A107D}" type="slidenum">
              <a:rPr lang="en-US" smtClean="0"/>
              <a:pPr>
                <a:defRPr/>
              </a:pPr>
              <a:t>33</a:t>
            </a:fld>
            <a:endParaRPr lang="en-US" dirty="0"/>
          </a:p>
        </p:txBody>
      </p:sp>
    </p:spTree>
    <p:extLst>
      <p:ext uri="{BB962C8B-B14F-4D97-AF65-F5344CB8AC3E}">
        <p14:creationId xmlns:p14="http://schemas.microsoft.com/office/powerpoint/2010/main" xmlns="" val="364870280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Slayt Numarası Yer Tutucusu"/>
          <p:cNvSpPr>
            <a:spLocks noGrp="1"/>
          </p:cNvSpPr>
          <p:nvPr>
            <p:ph type="sldNum" sz="quarter" idx="17"/>
          </p:nvPr>
        </p:nvSpPr>
        <p:spPr/>
        <p:txBody>
          <a:bodyPr/>
          <a:lstStyle/>
          <a:p>
            <a:pPr>
              <a:defRPr/>
            </a:pPr>
            <a:fld id="{359A9FC9-7A75-40D3-B225-5D37359A107D}" type="slidenum">
              <a:rPr lang="en-US" smtClean="0"/>
              <a:pPr>
                <a:defRPr/>
              </a:pPr>
              <a:t>34</a:t>
            </a:fld>
            <a:endParaRPr lang="en-US" dirty="0"/>
          </a:p>
        </p:txBody>
      </p:sp>
      <p:sp>
        <p:nvSpPr>
          <p:cNvPr id="3" name="Dikdörtgen 2"/>
          <p:cNvSpPr/>
          <p:nvPr/>
        </p:nvSpPr>
        <p:spPr>
          <a:xfrm>
            <a:off x="1127760" y="792480"/>
            <a:ext cx="9570720" cy="4524315"/>
          </a:xfrm>
          <a:prstGeom prst="rect">
            <a:avLst/>
          </a:prstGeom>
        </p:spPr>
        <p:txBody>
          <a:bodyPr wrap="square">
            <a:spAutoFit/>
          </a:bodyPr>
          <a:lstStyle/>
          <a:p>
            <a:pPr algn="ctr"/>
            <a:r>
              <a:rPr lang="tr-TR" b="1" dirty="0" smtClean="0"/>
              <a:t>AİLE İÇİ ŞİDDET ARAŞTIRMASI</a:t>
            </a:r>
          </a:p>
          <a:p>
            <a:endParaRPr lang="tr-TR" b="1" dirty="0"/>
          </a:p>
          <a:p>
            <a:r>
              <a:rPr lang="tr-TR" dirty="0" smtClean="0"/>
              <a:t>“ </a:t>
            </a:r>
            <a:r>
              <a:rPr lang="tr-TR" dirty="0"/>
              <a:t>İlk başta kızıyorum ama sonrasında da üzülüyorum” (baba, yoksul, kır, Konya</a:t>
            </a:r>
            <a:r>
              <a:rPr lang="tr-TR" dirty="0" smtClean="0"/>
              <a:t>).</a:t>
            </a:r>
          </a:p>
          <a:p>
            <a:endParaRPr lang="tr-TR" dirty="0"/>
          </a:p>
          <a:p>
            <a:r>
              <a:rPr lang="tr-TR" dirty="0" smtClean="0"/>
              <a:t>“Pişman </a:t>
            </a:r>
            <a:r>
              <a:rPr lang="tr-TR" dirty="0"/>
              <a:t>oluyoruz keşke söylemeseydik diyoruz.” (baba, yoksul, kır, Konya</a:t>
            </a:r>
            <a:r>
              <a:rPr lang="tr-TR" dirty="0" smtClean="0"/>
              <a:t>)</a:t>
            </a:r>
          </a:p>
          <a:p>
            <a:endParaRPr lang="tr-TR" dirty="0"/>
          </a:p>
          <a:p>
            <a:r>
              <a:rPr lang="tr-TR" dirty="0" smtClean="0"/>
              <a:t>“Tabi </a:t>
            </a:r>
            <a:r>
              <a:rPr lang="tr-TR" dirty="0"/>
              <a:t>ki bu olaydan sonra bizim gözümüz açıldı bir daha böyle bir şeyler yapılmaz.” (baba, yoksul, kır, Konya</a:t>
            </a:r>
            <a:r>
              <a:rPr lang="tr-TR" dirty="0" smtClean="0"/>
              <a:t>)</a:t>
            </a:r>
          </a:p>
          <a:p>
            <a:endParaRPr lang="tr-TR" dirty="0"/>
          </a:p>
          <a:p>
            <a:r>
              <a:rPr lang="tr-TR" dirty="0"/>
              <a:t>“İstemeden çocuğuma böyle davranmışım gözümün içine bakıyor oğlum annem ne derse öyle olur tarzında ben istemiyorum o öyle olsun, güçlü olsun istiyorum” (anne, yoksul, kır, İstanbul</a:t>
            </a:r>
            <a:r>
              <a:rPr lang="tr-TR" dirty="0" smtClean="0"/>
              <a:t>)</a:t>
            </a:r>
          </a:p>
          <a:p>
            <a:endParaRPr lang="tr-TR" dirty="0"/>
          </a:p>
          <a:p>
            <a:r>
              <a:rPr lang="tr-TR" dirty="0"/>
              <a:t>“Kendi evladındır dövüyorsun ama insan vicdan azabını duyuyor, üzülüyor. Keşke olmasa ama çocuktur oluyor, böyle şeyler bizim de başımıza geldi vakti zamanında”. (dede, yoksul, kır, Adana)</a:t>
            </a:r>
          </a:p>
        </p:txBody>
      </p:sp>
    </p:spTree>
    <p:extLst>
      <p:ext uri="{BB962C8B-B14F-4D97-AF65-F5344CB8AC3E}">
        <p14:creationId xmlns:p14="http://schemas.microsoft.com/office/powerpoint/2010/main" xmlns="" val="294592359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3 Slayt Numarası Yer Tutucusu"/>
          <p:cNvSpPr txBox="1">
            <a:spLocks/>
          </p:cNvSpPr>
          <p:nvPr/>
        </p:nvSpPr>
        <p:spPr bwMode="auto">
          <a:xfrm>
            <a:off x="5232400" y="6324600"/>
            <a:ext cx="2438400"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20000"/>
              </a:spcBef>
              <a:spcAft>
                <a:spcPts val="300"/>
              </a:spcAft>
              <a:buClr>
                <a:srgbClr val="7E9632"/>
              </a:buClr>
              <a:buSzPct val="130000"/>
              <a:buFont typeface="Georgia" pitchFamily="18" charset="0"/>
              <a:buChar char="*"/>
              <a:defRPr sz="2200">
                <a:solidFill>
                  <a:srgbClr val="404040"/>
                </a:solidFill>
                <a:latin typeface="Trebuchet MS" pitchFamily="34" charset="0"/>
              </a:defRPr>
            </a:lvl1pPr>
            <a:lvl2pPr marL="547688" indent="-182563" eaLnBrk="0" hangingPunct="0">
              <a:spcBef>
                <a:spcPct val="20000"/>
              </a:spcBef>
              <a:spcAft>
                <a:spcPts val="300"/>
              </a:spcAft>
              <a:buClr>
                <a:srgbClr val="7E9632"/>
              </a:buClr>
              <a:buSzPct val="130000"/>
              <a:buFont typeface="Georgia" pitchFamily="18" charset="0"/>
              <a:buChar char="*"/>
              <a:defRPr sz="2000">
                <a:solidFill>
                  <a:srgbClr val="404040"/>
                </a:solidFill>
                <a:latin typeface="Trebuchet MS" pitchFamily="34" charset="0"/>
              </a:defRPr>
            </a:lvl2pPr>
            <a:lvl3pPr marL="822325" indent="-182563" eaLnBrk="0" hangingPunct="0">
              <a:spcBef>
                <a:spcPct val="20000"/>
              </a:spcBef>
              <a:spcAft>
                <a:spcPts val="300"/>
              </a:spcAft>
              <a:buClr>
                <a:srgbClr val="7E9632"/>
              </a:buClr>
              <a:buSzPct val="130000"/>
              <a:buFont typeface="Georgia" pitchFamily="18" charset="0"/>
              <a:buChar char="*"/>
              <a:defRPr sz="2400">
                <a:solidFill>
                  <a:srgbClr val="404040"/>
                </a:solidFill>
                <a:latin typeface="Trebuchet MS" pitchFamily="34" charset="0"/>
              </a:defRPr>
            </a:lvl3pPr>
            <a:lvl4pPr marL="1096963" indent="-182563" eaLnBrk="0" hangingPunct="0">
              <a:spcBef>
                <a:spcPct val="20000"/>
              </a:spcBef>
              <a:spcAft>
                <a:spcPts val="300"/>
              </a:spcAft>
              <a:buClr>
                <a:srgbClr val="7E9632"/>
              </a:buClr>
              <a:buSzPct val="130000"/>
              <a:buFont typeface="Georgia" pitchFamily="18" charset="0"/>
              <a:buChar char="*"/>
              <a:defRPr sz="1600">
                <a:solidFill>
                  <a:srgbClr val="404040"/>
                </a:solidFill>
                <a:latin typeface="Trebuchet MS" pitchFamily="34" charset="0"/>
              </a:defRPr>
            </a:lvl4pPr>
            <a:lvl5pPr marL="1389063" indent="-182563" eaLnBrk="0" hangingPunct="0">
              <a:spcBef>
                <a:spcPct val="20000"/>
              </a:spcBef>
              <a:spcAft>
                <a:spcPts val="300"/>
              </a:spcAft>
              <a:buClr>
                <a:srgbClr val="7E9632"/>
              </a:buClr>
              <a:buSzPct val="130000"/>
              <a:buFont typeface="Georgia" pitchFamily="18" charset="0"/>
              <a:buChar char="*"/>
              <a:defRPr sz="1400">
                <a:solidFill>
                  <a:srgbClr val="404040"/>
                </a:solidFill>
                <a:latin typeface="Trebuchet MS" pitchFamily="34" charset="0"/>
              </a:defRPr>
            </a:lvl5pPr>
            <a:lvl6pPr marL="1846263" indent="-182563" defTabSz="457200" eaLnBrk="0" fontAlgn="base" hangingPunct="0">
              <a:spcBef>
                <a:spcPct val="20000"/>
              </a:spcBef>
              <a:spcAft>
                <a:spcPts val="300"/>
              </a:spcAft>
              <a:buClr>
                <a:srgbClr val="7E9632"/>
              </a:buClr>
              <a:buSzPct val="130000"/>
              <a:buFont typeface="Georgia" pitchFamily="18" charset="0"/>
              <a:buChar char="*"/>
              <a:defRPr sz="1400">
                <a:solidFill>
                  <a:srgbClr val="404040"/>
                </a:solidFill>
                <a:latin typeface="Trebuchet MS" pitchFamily="34" charset="0"/>
              </a:defRPr>
            </a:lvl6pPr>
            <a:lvl7pPr marL="2303463" indent="-182563" defTabSz="457200" eaLnBrk="0" fontAlgn="base" hangingPunct="0">
              <a:spcBef>
                <a:spcPct val="20000"/>
              </a:spcBef>
              <a:spcAft>
                <a:spcPts val="300"/>
              </a:spcAft>
              <a:buClr>
                <a:srgbClr val="7E9632"/>
              </a:buClr>
              <a:buSzPct val="130000"/>
              <a:buFont typeface="Georgia" pitchFamily="18" charset="0"/>
              <a:buChar char="*"/>
              <a:defRPr sz="1400">
                <a:solidFill>
                  <a:srgbClr val="404040"/>
                </a:solidFill>
                <a:latin typeface="Trebuchet MS" pitchFamily="34" charset="0"/>
              </a:defRPr>
            </a:lvl7pPr>
            <a:lvl8pPr marL="2760663" indent="-182563" defTabSz="457200" eaLnBrk="0" fontAlgn="base" hangingPunct="0">
              <a:spcBef>
                <a:spcPct val="20000"/>
              </a:spcBef>
              <a:spcAft>
                <a:spcPts val="300"/>
              </a:spcAft>
              <a:buClr>
                <a:srgbClr val="7E9632"/>
              </a:buClr>
              <a:buSzPct val="130000"/>
              <a:buFont typeface="Georgia" pitchFamily="18" charset="0"/>
              <a:buChar char="*"/>
              <a:defRPr sz="1400">
                <a:solidFill>
                  <a:srgbClr val="404040"/>
                </a:solidFill>
                <a:latin typeface="Trebuchet MS" pitchFamily="34" charset="0"/>
              </a:defRPr>
            </a:lvl8pPr>
            <a:lvl9pPr marL="3217863" indent="-182563" defTabSz="457200" eaLnBrk="0" fontAlgn="base" hangingPunct="0">
              <a:spcBef>
                <a:spcPct val="20000"/>
              </a:spcBef>
              <a:spcAft>
                <a:spcPts val="300"/>
              </a:spcAft>
              <a:buClr>
                <a:srgbClr val="7E9632"/>
              </a:buClr>
              <a:buSzPct val="130000"/>
              <a:buFont typeface="Georgia" pitchFamily="18" charset="0"/>
              <a:buChar char="*"/>
              <a:defRPr sz="1400">
                <a:solidFill>
                  <a:srgbClr val="404040"/>
                </a:solidFill>
                <a:latin typeface="Trebuchet MS" pitchFamily="34" charset="0"/>
              </a:defRPr>
            </a:lvl9pPr>
          </a:lstStyle>
          <a:p>
            <a:pPr eaLnBrk="1" hangingPunct="1">
              <a:spcBef>
                <a:spcPct val="0"/>
              </a:spcBef>
              <a:spcAft>
                <a:spcPct val="0"/>
              </a:spcAft>
              <a:buClrTx/>
              <a:buSzTx/>
              <a:buFontTx/>
              <a:buNone/>
            </a:pPr>
            <a:fld id="{EE255829-6794-4193-A0EC-CB2A667C4806}" type="slidenum">
              <a:rPr lang="en-US" altLang="tr-TR" sz="1800">
                <a:solidFill>
                  <a:schemeClr val="tx1"/>
                </a:solidFill>
                <a:latin typeface="Arial" charset="0"/>
              </a:rPr>
              <a:pPr eaLnBrk="1" hangingPunct="1">
                <a:spcBef>
                  <a:spcPct val="0"/>
                </a:spcBef>
                <a:spcAft>
                  <a:spcPct val="0"/>
                </a:spcAft>
                <a:buClrTx/>
                <a:buSzTx/>
                <a:buFontTx/>
                <a:buNone/>
              </a:pPr>
              <a:t>35</a:t>
            </a:fld>
            <a:endParaRPr lang="en-US" altLang="tr-TR" sz="1800">
              <a:solidFill>
                <a:schemeClr val="tx1"/>
              </a:solidFill>
              <a:latin typeface="Arial" charset="0"/>
            </a:endParaRPr>
          </a:p>
        </p:txBody>
      </p:sp>
      <p:pic>
        <p:nvPicPr>
          <p:cNvPr id="52227" name="Resim 5"/>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916238" y="225425"/>
            <a:ext cx="5427662" cy="5918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3 Slayt Numarası Yer Tutucusu"/>
          <p:cNvSpPr txBox="1">
            <a:spLocks/>
          </p:cNvSpPr>
          <p:nvPr/>
        </p:nvSpPr>
        <p:spPr bwMode="auto">
          <a:xfrm>
            <a:off x="5232400" y="6324600"/>
            <a:ext cx="2438400"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20000"/>
              </a:spcBef>
              <a:spcAft>
                <a:spcPts val="300"/>
              </a:spcAft>
              <a:buClr>
                <a:srgbClr val="7E9632"/>
              </a:buClr>
              <a:buSzPct val="130000"/>
              <a:buFont typeface="Georgia" pitchFamily="18" charset="0"/>
              <a:buChar char="*"/>
              <a:defRPr sz="2200">
                <a:solidFill>
                  <a:srgbClr val="404040"/>
                </a:solidFill>
                <a:latin typeface="Trebuchet MS" pitchFamily="34" charset="0"/>
              </a:defRPr>
            </a:lvl1pPr>
            <a:lvl2pPr marL="547688" indent="-182563" eaLnBrk="0" hangingPunct="0">
              <a:spcBef>
                <a:spcPct val="20000"/>
              </a:spcBef>
              <a:spcAft>
                <a:spcPts val="300"/>
              </a:spcAft>
              <a:buClr>
                <a:srgbClr val="7E9632"/>
              </a:buClr>
              <a:buSzPct val="130000"/>
              <a:buFont typeface="Georgia" pitchFamily="18" charset="0"/>
              <a:buChar char="*"/>
              <a:defRPr sz="2000">
                <a:solidFill>
                  <a:srgbClr val="404040"/>
                </a:solidFill>
                <a:latin typeface="Trebuchet MS" pitchFamily="34" charset="0"/>
              </a:defRPr>
            </a:lvl2pPr>
            <a:lvl3pPr marL="822325" indent="-182563" eaLnBrk="0" hangingPunct="0">
              <a:spcBef>
                <a:spcPct val="20000"/>
              </a:spcBef>
              <a:spcAft>
                <a:spcPts val="300"/>
              </a:spcAft>
              <a:buClr>
                <a:srgbClr val="7E9632"/>
              </a:buClr>
              <a:buSzPct val="130000"/>
              <a:buFont typeface="Georgia" pitchFamily="18" charset="0"/>
              <a:buChar char="*"/>
              <a:defRPr sz="2400">
                <a:solidFill>
                  <a:srgbClr val="404040"/>
                </a:solidFill>
                <a:latin typeface="Trebuchet MS" pitchFamily="34" charset="0"/>
              </a:defRPr>
            </a:lvl3pPr>
            <a:lvl4pPr marL="1096963" indent="-182563" eaLnBrk="0" hangingPunct="0">
              <a:spcBef>
                <a:spcPct val="20000"/>
              </a:spcBef>
              <a:spcAft>
                <a:spcPts val="300"/>
              </a:spcAft>
              <a:buClr>
                <a:srgbClr val="7E9632"/>
              </a:buClr>
              <a:buSzPct val="130000"/>
              <a:buFont typeface="Georgia" pitchFamily="18" charset="0"/>
              <a:buChar char="*"/>
              <a:defRPr sz="1600">
                <a:solidFill>
                  <a:srgbClr val="404040"/>
                </a:solidFill>
                <a:latin typeface="Trebuchet MS" pitchFamily="34" charset="0"/>
              </a:defRPr>
            </a:lvl4pPr>
            <a:lvl5pPr marL="1389063" indent="-182563" eaLnBrk="0" hangingPunct="0">
              <a:spcBef>
                <a:spcPct val="20000"/>
              </a:spcBef>
              <a:spcAft>
                <a:spcPts val="300"/>
              </a:spcAft>
              <a:buClr>
                <a:srgbClr val="7E9632"/>
              </a:buClr>
              <a:buSzPct val="130000"/>
              <a:buFont typeface="Georgia" pitchFamily="18" charset="0"/>
              <a:buChar char="*"/>
              <a:defRPr sz="1400">
                <a:solidFill>
                  <a:srgbClr val="404040"/>
                </a:solidFill>
                <a:latin typeface="Trebuchet MS" pitchFamily="34" charset="0"/>
              </a:defRPr>
            </a:lvl5pPr>
            <a:lvl6pPr marL="1846263" indent="-182563" defTabSz="457200" eaLnBrk="0" fontAlgn="base" hangingPunct="0">
              <a:spcBef>
                <a:spcPct val="20000"/>
              </a:spcBef>
              <a:spcAft>
                <a:spcPts val="300"/>
              </a:spcAft>
              <a:buClr>
                <a:srgbClr val="7E9632"/>
              </a:buClr>
              <a:buSzPct val="130000"/>
              <a:buFont typeface="Georgia" pitchFamily="18" charset="0"/>
              <a:buChar char="*"/>
              <a:defRPr sz="1400">
                <a:solidFill>
                  <a:srgbClr val="404040"/>
                </a:solidFill>
                <a:latin typeface="Trebuchet MS" pitchFamily="34" charset="0"/>
              </a:defRPr>
            </a:lvl6pPr>
            <a:lvl7pPr marL="2303463" indent="-182563" defTabSz="457200" eaLnBrk="0" fontAlgn="base" hangingPunct="0">
              <a:spcBef>
                <a:spcPct val="20000"/>
              </a:spcBef>
              <a:spcAft>
                <a:spcPts val="300"/>
              </a:spcAft>
              <a:buClr>
                <a:srgbClr val="7E9632"/>
              </a:buClr>
              <a:buSzPct val="130000"/>
              <a:buFont typeface="Georgia" pitchFamily="18" charset="0"/>
              <a:buChar char="*"/>
              <a:defRPr sz="1400">
                <a:solidFill>
                  <a:srgbClr val="404040"/>
                </a:solidFill>
                <a:latin typeface="Trebuchet MS" pitchFamily="34" charset="0"/>
              </a:defRPr>
            </a:lvl7pPr>
            <a:lvl8pPr marL="2760663" indent="-182563" defTabSz="457200" eaLnBrk="0" fontAlgn="base" hangingPunct="0">
              <a:spcBef>
                <a:spcPct val="20000"/>
              </a:spcBef>
              <a:spcAft>
                <a:spcPts val="300"/>
              </a:spcAft>
              <a:buClr>
                <a:srgbClr val="7E9632"/>
              </a:buClr>
              <a:buSzPct val="130000"/>
              <a:buFont typeface="Georgia" pitchFamily="18" charset="0"/>
              <a:buChar char="*"/>
              <a:defRPr sz="1400">
                <a:solidFill>
                  <a:srgbClr val="404040"/>
                </a:solidFill>
                <a:latin typeface="Trebuchet MS" pitchFamily="34" charset="0"/>
              </a:defRPr>
            </a:lvl8pPr>
            <a:lvl9pPr marL="3217863" indent="-182563" defTabSz="457200" eaLnBrk="0" fontAlgn="base" hangingPunct="0">
              <a:spcBef>
                <a:spcPct val="20000"/>
              </a:spcBef>
              <a:spcAft>
                <a:spcPts val="300"/>
              </a:spcAft>
              <a:buClr>
                <a:srgbClr val="7E9632"/>
              </a:buClr>
              <a:buSzPct val="130000"/>
              <a:buFont typeface="Georgia" pitchFamily="18" charset="0"/>
              <a:buChar char="*"/>
              <a:defRPr sz="1400">
                <a:solidFill>
                  <a:srgbClr val="404040"/>
                </a:solidFill>
                <a:latin typeface="Trebuchet MS" pitchFamily="34" charset="0"/>
              </a:defRPr>
            </a:lvl9pPr>
          </a:lstStyle>
          <a:p>
            <a:pPr eaLnBrk="1" hangingPunct="1">
              <a:spcBef>
                <a:spcPct val="0"/>
              </a:spcBef>
              <a:spcAft>
                <a:spcPct val="0"/>
              </a:spcAft>
              <a:buClrTx/>
              <a:buSzTx/>
              <a:buFontTx/>
              <a:buNone/>
            </a:pPr>
            <a:fld id="{BF00009B-FDD6-4EBE-944C-3A3EA1A69A7C}" type="slidenum">
              <a:rPr lang="en-US" altLang="tr-TR" sz="1800">
                <a:solidFill>
                  <a:schemeClr val="tx1"/>
                </a:solidFill>
                <a:latin typeface="Arial" charset="0"/>
              </a:rPr>
              <a:pPr eaLnBrk="1" hangingPunct="1">
                <a:spcBef>
                  <a:spcPct val="0"/>
                </a:spcBef>
                <a:spcAft>
                  <a:spcPct val="0"/>
                </a:spcAft>
                <a:buClrTx/>
                <a:buSzTx/>
                <a:buFontTx/>
                <a:buNone/>
              </a:pPr>
              <a:t>36</a:t>
            </a:fld>
            <a:endParaRPr lang="en-US" altLang="tr-TR" sz="1800">
              <a:solidFill>
                <a:schemeClr val="tx1"/>
              </a:solidFill>
              <a:latin typeface="Arial" charset="0"/>
            </a:endParaRPr>
          </a:p>
        </p:txBody>
      </p:sp>
      <p:pic>
        <p:nvPicPr>
          <p:cNvPr id="53251" name="Resim 3"/>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2425700" y="152400"/>
            <a:ext cx="6762750" cy="6248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3 Slayt Numarası Yer Tutucusu"/>
          <p:cNvSpPr txBox="1">
            <a:spLocks/>
          </p:cNvSpPr>
          <p:nvPr/>
        </p:nvSpPr>
        <p:spPr bwMode="auto">
          <a:xfrm>
            <a:off x="5247640" y="6324600"/>
            <a:ext cx="2438400"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20000"/>
              </a:spcBef>
              <a:spcAft>
                <a:spcPts val="300"/>
              </a:spcAft>
              <a:buClr>
                <a:srgbClr val="7E9632"/>
              </a:buClr>
              <a:buSzPct val="130000"/>
              <a:buFont typeface="Georgia" pitchFamily="18" charset="0"/>
              <a:buChar char="*"/>
              <a:defRPr sz="2200">
                <a:solidFill>
                  <a:srgbClr val="404040"/>
                </a:solidFill>
                <a:latin typeface="Trebuchet MS" pitchFamily="34" charset="0"/>
              </a:defRPr>
            </a:lvl1pPr>
            <a:lvl2pPr marL="547688" indent="-182563" eaLnBrk="0" hangingPunct="0">
              <a:spcBef>
                <a:spcPct val="20000"/>
              </a:spcBef>
              <a:spcAft>
                <a:spcPts val="300"/>
              </a:spcAft>
              <a:buClr>
                <a:srgbClr val="7E9632"/>
              </a:buClr>
              <a:buSzPct val="130000"/>
              <a:buFont typeface="Georgia" pitchFamily="18" charset="0"/>
              <a:buChar char="*"/>
              <a:defRPr sz="2000">
                <a:solidFill>
                  <a:srgbClr val="404040"/>
                </a:solidFill>
                <a:latin typeface="Trebuchet MS" pitchFamily="34" charset="0"/>
              </a:defRPr>
            </a:lvl2pPr>
            <a:lvl3pPr marL="822325" indent="-182563" eaLnBrk="0" hangingPunct="0">
              <a:spcBef>
                <a:spcPct val="20000"/>
              </a:spcBef>
              <a:spcAft>
                <a:spcPts val="300"/>
              </a:spcAft>
              <a:buClr>
                <a:srgbClr val="7E9632"/>
              </a:buClr>
              <a:buSzPct val="130000"/>
              <a:buFont typeface="Georgia" pitchFamily="18" charset="0"/>
              <a:buChar char="*"/>
              <a:defRPr sz="2400">
                <a:solidFill>
                  <a:srgbClr val="404040"/>
                </a:solidFill>
                <a:latin typeface="Trebuchet MS" pitchFamily="34" charset="0"/>
              </a:defRPr>
            </a:lvl3pPr>
            <a:lvl4pPr marL="1096963" indent="-182563" eaLnBrk="0" hangingPunct="0">
              <a:spcBef>
                <a:spcPct val="20000"/>
              </a:spcBef>
              <a:spcAft>
                <a:spcPts val="300"/>
              </a:spcAft>
              <a:buClr>
                <a:srgbClr val="7E9632"/>
              </a:buClr>
              <a:buSzPct val="130000"/>
              <a:buFont typeface="Georgia" pitchFamily="18" charset="0"/>
              <a:buChar char="*"/>
              <a:defRPr sz="1600">
                <a:solidFill>
                  <a:srgbClr val="404040"/>
                </a:solidFill>
                <a:latin typeface="Trebuchet MS" pitchFamily="34" charset="0"/>
              </a:defRPr>
            </a:lvl4pPr>
            <a:lvl5pPr marL="1389063" indent="-182563" eaLnBrk="0" hangingPunct="0">
              <a:spcBef>
                <a:spcPct val="20000"/>
              </a:spcBef>
              <a:spcAft>
                <a:spcPts val="300"/>
              </a:spcAft>
              <a:buClr>
                <a:srgbClr val="7E9632"/>
              </a:buClr>
              <a:buSzPct val="130000"/>
              <a:buFont typeface="Georgia" pitchFamily="18" charset="0"/>
              <a:buChar char="*"/>
              <a:defRPr sz="1400">
                <a:solidFill>
                  <a:srgbClr val="404040"/>
                </a:solidFill>
                <a:latin typeface="Trebuchet MS" pitchFamily="34" charset="0"/>
              </a:defRPr>
            </a:lvl5pPr>
            <a:lvl6pPr marL="1846263" indent="-182563" defTabSz="457200" eaLnBrk="0" fontAlgn="base" hangingPunct="0">
              <a:spcBef>
                <a:spcPct val="20000"/>
              </a:spcBef>
              <a:spcAft>
                <a:spcPts val="300"/>
              </a:spcAft>
              <a:buClr>
                <a:srgbClr val="7E9632"/>
              </a:buClr>
              <a:buSzPct val="130000"/>
              <a:buFont typeface="Georgia" pitchFamily="18" charset="0"/>
              <a:buChar char="*"/>
              <a:defRPr sz="1400">
                <a:solidFill>
                  <a:srgbClr val="404040"/>
                </a:solidFill>
                <a:latin typeface="Trebuchet MS" pitchFamily="34" charset="0"/>
              </a:defRPr>
            </a:lvl6pPr>
            <a:lvl7pPr marL="2303463" indent="-182563" defTabSz="457200" eaLnBrk="0" fontAlgn="base" hangingPunct="0">
              <a:spcBef>
                <a:spcPct val="20000"/>
              </a:spcBef>
              <a:spcAft>
                <a:spcPts val="300"/>
              </a:spcAft>
              <a:buClr>
                <a:srgbClr val="7E9632"/>
              </a:buClr>
              <a:buSzPct val="130000"/>
              <a:buFont typeface="Georgia" pitchFamily="18" charset="0"/>
              <a:buChar char="*"/>
              <a:defRPr sz="1400">
                <a:solidFill>
                  <a:srgbClr val="404040"/>
                </a:solidFill>
                <a:latin typeface="Trebuchet MS" pitchFamily="34" charset="0"/>
              </a:defRPr>
            </a:lvl7pPr>
            <a:lvl8pPr marL="2760663" indent="-182563" defTabSz="457200" eaLnBrk="0" fontAlgn="base" hangingPunct="0">
              <a:spcBef>
                <a:spcPct val="20000"/>
              </a:spcBef>
              <a:spcAft>
                <a:spcPts val="300"/>
              </a:spcAft>
              <a:buClr>
                <a:srgbClr val="7E9632"/>
              </a:buClr>
              <a:buSzPct val="130000"/>
              <a:buFont typeface="Georgia" pitchFamily="18" charset="0"/>
              <a:buChar char="*"/>
              <a:defRPr sz="1400">
                <a:solidFill>
                  <a:srgbClr val="404040"/>
                </a:solidFill>
                <a:latin typeface="Trebuchet MS" pitchFamily="34" charset="0"/>
              </a:defRPr>
            </a:lvl8pPr>
            <a:lvl9pPr marL="3217863" indent="-182563" defTabSz="457200" eaLnBrk="0" fontAlgn="base" hangingPunct="0">
              <a:spcBef>
                <a:spcPct val="20000"/>
              </a:spcBef>
              <a:spcAft>
                <a:spcPts val="300"/>
              </a:spcAft>
              <a:buClr>
                <a:srgbClr val="7E9632"/>
              </a:buClr>
              <a:buSzPct val="130000"/>
              <a:buFont typeface="Georgia" pitchFamily="18" charset="0"/>
              <a:buChar char="*"/>
              <a:defRPr sz="1400">
                <a:solidFill>
                  <a:srgbClr val="404040"/>
                </a:solidFill>
                <a:latin typeface="Trebuchet MS" pitchFamily="34" charset="0"/>
              </a:defRPr>
            </a:lvl9pPr>
          </a:lstStyle>
          <a:p>
            <a:pPr eaLnBrk="1" hangingPunct="1">
              <a:spcBef>
                <a:spcPct val="0"/>
              </a:spcBef>
              <a:spcAft>
                <a:spcPct val="0"/>
              </a:spcAft>
              <a:buClrTx/>
              <a:buSzTx/>
              <a:buFontTx/>
              <a:buNone/>
            </a:pPr>
            <a:fld id="{D69DB7A5-DF34-4670-B239-FA498E3A7912}" type="slidenum">
              <a:rPr lang="en-US" altLang="tr-TR" sz="1800">
                <a:solidFill>
                  <a:schemeClr val="tx1"/>
                </a:solidFill>
                <a:latin typeface="Arial" charset="0"/>
              </a:rPr>
              <a:pPr eaLnBrk="1" hangingPunct="1">
                <a:spcBef>
                  <a:spcPct val="0"/>
                </a:spcBef>
                <a:spcAft>
                  <a:spcPct val="0"/>
                </a:spcAft>
                <a:buClrTx/>
                <a:buSzTx/>
                <a:buFontTx/>
                <a:buNone/>
              </a:pPr>
              <a:t>37</a:t>
            </a:fld>
            <a:endParaRPr lang="en-US" altLang="tr-TR" sz="1800" dirty="0">
              <a:solidFill>
                <a:schemeClr val="tx1"/>
              </a:solidFill>
              <a:latin typeface="Arial" charset="0"/>
            </a:endParaRPr>
          </a:p>
        </p:txBody>
      </p:sp>
      <p:pic>
        <p:nvPicPr>
          <p:cNvPr id="54276" name="Resim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bwMode="auto">
          <a:xfrm>
            <a:off x="246789" y="228600"/>
            <a:ext cx="11058209" cy="55168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pPr>
              <a:defRPr/>
            </a:pPr>
            <a:fld id="{8E3E9459-7B3F-44E7-BE7E-D86CF9924DDF}" type="slidenum">
              <a:rPr lang="en-US" smtClean="0"/>
              <a:pPr>
                <a:defRPr/>
              </a:pPr>
              <a:t>38</a:t>
            </a:fld>
            <a:endParaRPr lang="en-US" dirty="0"/>
          </a:p>
        </p:txBody>
      </p:sp>
      <p:pic>
        <p:nvPicPr>
          <p:cNvPr id="56323" name="Resim 2"/>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407988" y="790575"/>
            <a:ext cx="10777537" cy="4978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pPr>
              <a:defRPr/>
            </a:pPr>
            <a:fld id="{8E3E9459-7B3F-44E7-BE7E-D86CF9924DDF}" type="slidenum">
              <a:rPr lang="en-US" smtClean="0"/>
              <a:pPr>
                <a:defRPr/>
              </a:pPr>
              <a:t>39</a:t>
            </a:fld>
            <a:endParaRPr lang="en-US" dirty="0"/>
          </a:p>
        </p:txBody>
      </p:sp>
      <p:pic>
        <p:nvPicPr>
          <p:cNvPr id="56323" name="Resim 2"/>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bwMode="auto">
          <a:xfrm>
            <a:off x="2369133" y="274320"/>
            <a:ext cx="6774868" cy="594042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7101313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1 Başlık"/>
          <p:cNvSpPr>
            <a:spLocks noGrp="1"/>
          </p:cNvSpPr>
          <p:nvPr>
            <p:ph type="title"/>
          </p:nvPr>
        </p:nvSpPr>
        <p:spPr bwMode="auto">
          <a:xfrm>
            <a:off x="607802" y="279295"/>
            <a:ext cx="10575925" cy="3066732"/>
          </a:xfrm>
        </p:spPr>
        <p:txBody>
          <a:bodyPr wrap="square" numCol="1" compatLnSpc="1">
            <a:prstTxWarp prst="textNoShape">
              <a:avLst/>
            </a:prstTxWarp>
          </a:bodyPr>
          <a:lstStyle/>
          <a:p>
            <a:pPr marL="0" indent="0" algn="ctr" eaLnBrk="1" hangingPunct="1">
              <a:buNone/>
            </a:pPr>
            <a:r>
              <a:rPr lang="tr-TR" sz="4400" dirty="0" smtClean="0">
                <a:effectLst/>
              </a:rPr>
              <a:t>Çocuk haklarından </a:t>
            </a:r>
            <a:r>
              <a:rPr lang="tr-TR" sz="4400" dirty="0">
                <a:effectLst/>
              </a:rPr>
              <a:t>hangilerini </a:t>
            </a:r>
            <a:r>
              <a:rPr lang="tr-TR" sz="4400" dirty="0" smtClean="0">
                <a:effectLst/>
              </a:rPr>
              <a:t>dikkate almıyor </a:t>
            </a:r>
            <a:r>
              <a:rPr lang="tr-TR" sz="4400" dirty="0">
                <a:effectLst/>
              </a:rPr>
              <a:t>olabilirsiniz?</a:t>
            </a:r>
            <a:endParaRPr lang="tr-TR" altLang="tr-TR" sz="4400" dirty="0" smtClean="0">
              <a:solidFill>
                <a:srgbClr val="002060"/>
              </a:solidFill>
              <a:effectLst/>
              <a:latin typeface="Calibri" pitchFamily="34" charset="0"/>
            </a:endParaRPr>
          </a:p>
        </p:txBody>
      </p:sp>
      <p:sp>
        <p:nvSpPr>
          <p:cNvPr id="2" name="Slayt Numarası Yer Tutucusu 1"/>
          <p:cNvSpPr>
            <a:spLocks noGrp="1"/>
          </p:cNvSpPr>
          <p:nvPr>
            <p:ph type="sldNum" sz="quarter" idx="16"/>
          </p:nvPr>
        </p:nvSpPr>
        <p:spPr/>
        <p:txBody>
          <a:bodyPr/>
          <a:lstStyle/>
          <a:p>
            <a:pPr>
              <a:defRPr/>
            </a:pPr>
            <a:fld id="{B7906385-9B62-4B85-A2B2-CB33D3856BBA}" type="slidenum">
              <a:rPr lang="en-US" smtClean="0"/>
              <a:pPr>
                <a:defRPr/>
              </a:pPr>
              <a:t>4</a:t>
            </a:fld>
            <a:endParaRPr lang="en-US" dirty="0"/>
          </a:p>
        </p:txBody>
      </p:sp>
      <p:sp>
        <p:nvSpPr>
          <p:cNvPr id="3" name="Metin kutusu 2"/>
          <p:cNvSpPr txBox="1"/>
          <p:nvPr/>
        </p:nvSpPr>
        <p:spPr>
          <a:xfrm>
            <a:off x="677333" y="1810464"/>
            <a:ext cx="10938934" cy="4056495"/>
          </a:xfrm>
          <a:prstGeom prst="rect">
            <a:avLst/>
          </a:prstGeom>
          <a:noFill/>
        </p:spPr>
        <p:txBody>
          <a:bodyPr wrap="square" rtlCol="0">
            <a:spAutoFit/>
          </a:bodyPr>
          <a:lstStyle/>
          <a:p>
            <a:pPr marL="342900" lvl="0" indent="-342900" algn="just">
              <a:lnSpc>
                <a:spcPct val="115000"/>
              </a:lnSpc>
              <a:spcAft>
                <a:spcPts val="0"/>
              </a:spcAft>
              <a:buFont typeface="Symbol"/>
              <a:buChar char=""/>
              <a:tabLst>
                <a:tab pos="180340" algn="l"/>
              </a:tabLst>
            </a:pPr>
            <a:r>
              <a:rPr lang="tr-TR" sz="3200" b="1" dirty="0" smtClean="0">
                <a:solidFill>
                  <a:srgbClr val="000000"/>
                </a:solidFill>
                <a:latin typeface="Times New Roman"/>
                <a:ea typeface="Times New Roman"/>
                <a:cs typeface="Times New Roman"/>
              </a:rPr>
              <a:t>Yaşamak</a:t>
            </a:r>
            <a:r>
              <a:rPr lang="tr-TR" sz="3200" b="1" dirty="0">
                <a:solidFill>
                  <a:srgbClr val="000000"/>
                </a:solidFill>
                <a:latin typeface="Times New Roman"/>
                <a:ea typeface="Times New Roman"/>
                <a:cs typeface="Times New Roman"/>
              </a:rPr>
              <a:t>, her çocuğun temel hakkıdır ve herkesin ilk görevi çocukların yaşamını korumaktır.</a:t>
            </a:r>
            <a:endParaRPr lang="tr-TR" sz="2800" dirty="0">
              <a:ea typeface="Times New Roman"/>
              <a:cs typeface="Times New Roman"/>
            </a:endParaRPr>
          </a:p>
          <a:p>
            <a:pPr marL="342900" lvl="0" indent="-342900" algn="just">
              <a:lnSpc>
                <a:spcPct val="115000"/>
              </a:lnSpc>
              <a:spcAft>
                <a:spcPts val="0"/>
              </a:spcAft>
              <a:buFont typeface="Symbol"/>
              <a:buChar char=""/>
              <a:tabLst>
                <a:tab pos="180340" algn="l"/>
              </a:tabLst>
            </a:pPr>
            <a:r>
              <a:rPr lang="tr-TR" sz="3200" b="1" dirty="0">
                <a:solidFill>
                  <a:srgbClr val="000000"/>
                </a:solidFill>
                <a:latin typeface="Times New Roman"/>
                <a:ea typeface="Times New Roman"/>
                <a:cs typeface="Times New Roman"/>
              </a:rPr>
              <a:t>Her çocuğun sağlık hakkından yararlanma hakkı vardır. </a:t>
            </a:r>
            <a:endParaRPr lang="tr-TR" sz="2800" dirty="0">
              <a:ea typeface="Times New Roman"/>
              <a:cs typeface="Times New Roman"/>
            </a:endParaRPr>
          </a:p>
          <a:p>
            <a:pPr marL="342900" lvl="0" indent="-342900" algn="just">
              <a:lnSpc>
                <a:spcPct val="115000"/>
              </a:lnSpc>
              <a:spcAft>
                <a:spcPts val="0"/>
              </a:spcAft>
              <a:buFont typeface="Symbol"/>
              <a:buChar char=""/>
              <a:tabLst>
                <a:tab pos="180340" algn="l"/>
              </a:tabLst>
            </a:pPr>
            <a:r>
              <a:rPr lang="tr-TR" sz="3200" b="1" dirty="0">
                <a:solidFill>
                  <a:srgbClr val="000000"/>
                </a:solidFill>
                <a:latin typeface="Times New Roman"/>
                <a:ea typeface="Times New Roman"/>
                <a:cs typeface="Times New Roman"/>
              </a:rPr>
              <a:t>Eğitim, hiçbir ayrım göstermeksizin tüm çocuklar için hak ve zorunludur.</a:t>
            </a:r>
            <a:endParaRPr lang="tr-TR" sz="2800" dirty="0">
              <a:ea typeface="Times New Roman"/>
              <a:cs typeface="Times New Roman"/>
            </a:endParaRPr>
          </a:p>
          <a:p>
            <a:pPr marL="342900" lvl="0" indent="-342900" algn="just">
              <a:lnSpc>
                <a:spcPct val="115000"/>
              </a:lnSpc>
              <a:spcAft>
                <a:spcPts val="0"/>
              </a:spcAft>
              <a:buFont typeface="Symbol"/>
              <a:buChar char=""/>
              <a:tabLst>
                <a:tab pos="180340" algn="l"/>
              </a:tabLst>
            </a:pPr>
            <a:r>
              <a:rPr lang="tr-TR" sz="3200" b="1" dirty="0">
                <a:solidFill>
                  <a:srgbClr val="000000"/>
                </a:solidFill>
                <a:latin typeface="Times New Roman"/>
                <a:ea typeface="Times New Roman"/>
                <a:cs typeface="Times New Roman"/>
              </a:rPr>
              <a:t>Herkesin çocukları dinleme, onların fikirlerini öğrenme ve onlara saygı gösterme  sorumluluğu vardır.</a:t>
            </a:r>
            <a:endParaRPr lang="tr-TR" sz="2800" dirty="0">
              <a:ea typeface="Times New Roman"/>
              <a:cs typeface="Times New Roman"/>
            </a:endParaRPr>
          </a:p>
        </p:txBody>
      </p:sp>
    </p:spTree>
    <p:extLst>
      <p:ext uri="{BB962C8B-B14F-4D97-AF65-F5344CB8AC3E}">
        <p14:creationId xmlns:p14="http://schemas.microsoft.com/office/powerpoint/2010/main" xmlns="" val="65866439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7410"/>
                                        </p:tgtEl>
                                        <p:attrNameLst>
                                          <p:attrName>style.visibility</p:attrName>
                                        </p:attrNameLst>
                                      </p:cBhvr>
                                      <p:to>
                                        <p:strVal val="visible"/>
                                      </p:to>
                                    </p:set>
                                    <p:animEffect transition="in" filter="circle(in)">
                                      <p:cBhvr>
                                        <p:cTn id="7" dur="2000"/>
                                        <p:tgtEl>
                                          <p:spTgt spid="174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pPr>
              <a:defRPr/>
            </a:pPr>
            <a:fld id="{8E3E9459-7B3F-44E7-BE7E-D86CF9924DDF}" type="slidenum">
              <a:rPr lang="en-US" smtClean="0"/>
              <a:pPr>
                <a:defRPr/>
              </a:pPr>
              <a:t>40</a:t>
            </a:fld>
            <a:endParaRPr lang="en-US" dirty="0"/>
          </a:p>
        </p:txBody>
      </p:sp>
      <p:pic>
        <p:nvPicPr>
          <p:cNvPr id="56323" name="Resim 2"/>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bwMode="auto">
          <a:xfrm>
            <a:off x="3200400" y="274320"/>
            <a:ext cx="5212080" cy="594042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77366104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pPr>
              <a:defRPr/>
            </a:pPr>
            <a:fld id="{8E3E9459-7B3F-44E7-BE7E-D86CF9924DDF}" type="slidenum">
              <a:rPr lang="en-US" smtClean="0"/>
              <a:pPr>
                <a:defRPr/>
              </a:pPr>
              <a:t>41</a:t>
            </a:fld>
            <a:endParaRPr lang="en-US" dirty="0"/>
          </a:p>
        </p:txBody>
      </p:sp>
      <p:pic>
        <p:nvPicPr>
          <p:cNvPr id="56323" name="Resim 2"/>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bwMode="auto">
          <a:xfrm>
            <a:off x="1337422" y="502918"/>
            <a:ext cx="8903858" cy="519644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14484521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pPr>
              <a:defRPr/>
            </a:pPr>
            <a:fld id="{8E3E9459-7B3F-44E7-BE7E-D86CF9924DDF}" type="slidenum">
              <a:rPr lang="en-US" smtClean="0"/>
              <a:pPr>
                <a:defRPr/>
              </a:pPr>
              <a:t>42</a:t>
            </a:fld>
            <a:endParaRPr lang="en-US" dirty="0"/>
          </a:p>
        </p:txBody>
      </p:sp>
      <p:pic>
        <p:nvPicPr>
          <p:cNvPr id="56323" name="Resim 2"/>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bwMode="auto">
          <a:xfrm>
            <a:off x="2379923" y="167640"/>
            <a:ext cx="6870757" cy="59116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67286933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Başlık 1"/>
          <p:cNvSpPr>
            <a:spLocks noGrp="1"/>
          </p:cNvSpPr>
          <p:nvPr>
            <p:ph type="title"/>
          </p:nvPr>
        </p:nvSpPr>
        <p:spPr bwMode="auto">
          <a:xfrm>
            <a:off x="623888" y="549275"/>
            <a:ext cx="10972800" cy="706438"/>
          </a:xfrm>
        </p:spPr>
        <p:txBody>
          <a:bodyPr wrap="square" numCol="1" compatLnSpc="1">
            <a:prstTxWarp prst="textNoShape">
              <a:avLst/>
            </a:prstTxWarp>
          </a:bodyPr>
          <a:lstStyle/>
          <a:p>
            <a:pPr marL="0" indent="0" algn="ctr" eaLnBrk="1" hangingPunct="1">
              <a:buFont typeface="Georgia" pitchFamily="18" charset="0"/>
              <a:buNone/>
            </a:pPr>
            <a:r>
              <a:rPr lang="tr-TR" altLang="tr-TR" sz="3200" smtClean="0">
                <a:solidFill>
                  <a:srgbClr val="002060"/>
                </a:solidFill>
                <a:effectLst/>
                <a:latin typeface="Calibri" pitchFamily="34" charset="0"/>
              </a:rPr>
              <a:t>Cinsel istismarcıların Yakınlık Dereceleri</a:t>
            </a:r>
          </a:p>
        </p:txBody>
      </p:sp>
      <p:sp>
        <p:nvSpPr>
          <p:cNvPr id="5" name="2 İçerik Yer Tutucusu"/>
          <p:cNvSpPr txBox="1">
            <a:spLocks/>
          </p:cNvSpPr>
          <p:nvPr/>
        </p:nvSpPr>
        <p:spPr>
          <a:xfrm>
            <a:off x="431800" y="2852738"/>
            <a:ext cx="11520488" cy="3736975"/>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defRPr/>
            </a:pPr>
            <a:endParaRPr lang="tr-TR" b="1" dirty="0" smtClean="0">
              <a:latin typeface="+mj-lt"/>
            </a:endParaRPr>
          </a:p>
        </p:txBody>
      </p:sp>
      <p:graphicFrame>
        <p:nvGraphicFramePr>
          <p:cNvPr id="31748" name="Grafik 6"/>
          <p:cNvGraphicFramePr>
            <a:graphicFrameLocks/>
          </p:cNvGraphicFramePr>
          <p:nvPr/>
        </p:nvGraphicFramePr>
        <p:xfrm>
          <a:off x="930275" y="930275"/>
          <a:ext cx="10026650" cy="5340350"/>
        </p:xfrm>
        <a:graphic>
          <a:graphicData uri="http://schemas.openxmlformats.org/presentationml/2006/ole">
            <p:oleObj spid="_x0000_s31787" r:id="rId3" imgW="10022693" imgH="5340559" progId="Excel.Sheet.8">
              <p:embed/>
            </p:oleObj>
          </a:graphicData>
        </a:graphic>
      </p:graphicFrame>
      <p:sp>
        <p:nvSpPr>
          <p:cNvPr id="2" name="Slayt Numarası Yer Tutucusu 1"/>
          <p:cNvSpPr>
            <a:spLocks noGrp="1"/>
          </p:cNvSpPr>
          <p:nvPr>
            <p:ph type="sldNum" sz="quarter" idx="16"/>
          </p:nvPr>
        </p:nvSpPr>
        <p:spPr/>
        <p:txBody>
          <a:bodyPr/>
          <a:lstStyle/>
          <a:p>
            <a:pPr>
              <a:defRPr/>
            </a:pPr>
            <a:fld id="{65CC042F-17F4-4623-962F-288F6005E726}" type="slidenum">
              <a:rPr lang="en-US" smtClean="0"/>
              <a:pPr>
                <a:defRPr/>
              </a:pPr>
              <a:t>43</a:t>
            </a:fld>
            <a:endParaRPr 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Başlık 1"/>
          <p:cNvSpPr>
            <a:spLocks noGrp="1"/>
          </p:cNvSpPr>
          <p:nvPr>
            <p:ph type="title"/>
          </p:nvPr>
        </p:nvSpPr>
        <p:spPr bwMode="auto">
          <a:xfrm>
            <a:off x="317500" y="473075"/>
            <a:ext cx="11552238" cy="1143000"/>
          </a:xfrm>
        </p:spPr>
        <p:txBody>
          <a:bodyPr wrap="square" numCol="1" compatLnSpc="1">
            <a:prstTxWarp prst="textNoShape">
              <a:avLst/>
            </a:prstTxWarp>
          </a:bodyPr>
          <a:lstStyle/>
          <a:p>
            <a:pPr marL="0" indent="0" algn="ctr" eaLnBrk="1" hangingPunct="1">
              <a:buFont typeface="Georgia" pitchFamily="18" charset="0"/>
              <a:buNone/>
            </a:pPr>
            <a:r>
              <a:rPr lang="tr-TR" altLang="tr-TR" sz="3600" smtClean="0">
                <a:solidFill>
                  <a:srgbClr val="002060"/>
                </a:solidFill>
                <a:effectLst/>
                <a:latin typeface="Calibri" pitchFamily="34" charset="0"/>
              </a:rPr>
              <a:t>Çocukluk Çağındaki İstismarın </a:t>
            </a:r>
            <a:br>
              <a:rPr lang="tr-TR" altLang="tr-TR" sz="3600" smtClean="0">
                <a:solidFill>
                  <a:srgbClr val="002060"/>
                </a:solidFill>
                <a:effectLst/>
                <a:latin typeface="Calibri" pitchFamily="34" charset="0"/>
              </a:rPr>
            </a:br>
            <a:r>
              <a:rPr lang="tr-TR" altLang="tr-TR" sz="3600" smtClean="0">
                <a:solidFill>
                  <a:srgbClr val="002060"/>
                </a:solidFill>
                <a:effectLst/>
                <a:latin typeface="Calibri" pitchFamily="34" charset="0"/>
              </a:rPr>
              <a:t>Uzun Dönemdeki Etkileri</a:t>
            </a:r>
          </a:p>
        </p:txBody>
      </p:sp>
      <p:sp>
        <p:nvSpPr>
          <p:cNvPr id="3" name="İçerik Yer Tutucusu 2"/>
          <p:cNvSpPr>
            <a:spLocks noGrp="1"/>
          </p:cNvSpPr>
          <p:nvPr>
            <p:ph sz="quarter" idx="13"/>
          </p:nvPr>
        </p:nvSpPr>
        <p:spPr>
          <a:xfrm>
            <a:off x="310243" y="2222862"/>
            <a:ext cx="11397343" cy="3361509"/>
          </a:xfrm>
          <a:ln>
            <a:miter lim="800000"/>
            <a:headEnd/>
            <a:tailEnd/>
          </a:ln>
          <a:extLst/>
        </p:spPr>
        <p:txBody>
          <a:bodyPr numCol="2" rtlCol="0">
            <a:noAutofit/>
          </a:bodyPr>
          <a:lstStyle/>
          <a:p>
            <a:pPr indent="-182880" eaLnBrk="1" fontAlgn="auto" hangingPunct="1">
              <a:lnSpc>
                <a:spcPct val="150000"/>
              </a:lnSpc>
              <a:spcBef>
                <a:spcPts val="0"/>
              </a:spcBef>
              <a:spcAft>
                <a:spcPts val="0"/>
              </a:spcAft>
              <a:buClr>
                <a:srgbClr val="002060"/>
              </a:buClr>
              <a:buFont typeface="Wingdings" panose="05000000000000000000" pitchFamily="2" charset="2"/>
              <a:buChar char="Ø"/>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tr-TR" sz="2400" dirty="0" smtClean="0">
                <a:solidFill>
                  <a:srgbClr val="002060"/>
                </a:solidFill>
                <a:latin typeface="Calibri" panose="020F0502020204030204" pitchFamily="34" charset="0"/>
              </a:rPr>
              <a:t>Kaygı Bozuklukları ve </a:t>
            </a:r>
            <a:r>
              <a:rPr lang="en-US" sz="2400" dirty="0" err="1" smtClean="0">
                <a:solidFill>
                  <a:srgbClr val="002060"/>
                </a:solidFill>
                <a:latin typeface="Calibri" panose="020F0502020204030204" pitchFamily="34" charset="0"/>
              </a:rPr>
              <a:t>Depresyon</a:t>
            </a:r>
            <a:endParaRPr lang="tr-TR" sz="2400" dirty="0" smtClean="0">
              <a:solidFill>
                <a:srgbClr val="002060"/>
              </a:solidFill>
              <a:latin typeface="Calibri" panose="020F0502020204030204" pitchFamily="34" charset="0"/>
            </a:endParaRPr>
          </a:p>
          <a:p>
            <a:pPr indent="-182880" eaLnBrk="1" fontAlgn="auto" hangingPunct="1">
              <a:lnSpc>
                <a:spcPct val="150000"/>
              </a:lnSpc>
              <a:spcBef>
                <a:spcPts val="0"/>
              </a:spcBef>
              <a:spcAft>
                <a:spcPts val="0"/>
              </a:spcAft>
              <a:buClr>
                <a:srgbClr val="002060"/>
              </a:buClr>
              <a:buFont typeface="Wingdings" panose="05000000000000000000" pitchFamily="2" charset="2"/>
              <a:buChar char="Ø"/>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tr-TR" sz="2400" dirty="0" smtClean="0">
                <a:solidFill>
                  <a:srgbClr val="002060"/>
                </a:solidFill>
                <a:latin typeface="Calibri" panose="020F0502020204030204" pitchFamily="34" charset="0"/>
              </a:rPr>
              <a:t>Kişilik Bozuklukları</a:t>
            </a:r>
          </a:p>
          <a:p>
            <a:pPr indent="-182880" eaLnBrk="1" fontAlgn="auto" hangingPunct="1">
              <a:lnSpc>
                <a:spcPct val="150000"/>
              </a:lnSpc>
              <a:spcBef>
                <a:spcPts val="0"/>
              </a:spcBef>
              <a:spcAft>
                <a:spcPts val="0"/>
              </a:spcAft>
              <a:buClr>
                <a:srgbClr val="002060"/>
              </a:buClr>
              <a:buFont typeface="Wingdings" panose="05000000000000000000" pitchFamily="2" charset="2"/>
              <a:buChar char="Ø"/>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tr-TR" sz="2400" dirty="0" smtClean="0">
                <a:solidFill>
                  <a:srgbClr val="002060"/>
                </a:solidFill>
                <a:latin typeface="Calibri" panose="020F0502020204030204" pitchFamily="34" charset="0"/>
              </a:rPr>
              <a:t>Cinsel Sorunlar</a:t>
            </a:r>
          </a:p>
          <a:p>
            <a:pPr indent="-182880" eaLnBrk="1" fontAlgn="auto" hangingPunct="1">
              <a:lnSpc>
                <a:spcPct val="150000"/>
              </a:lnSpc>
              <a:spcBef>
                <a:spcPts val="0"/>
              </a:spcBef>
              <a:spcAft>
                <a:spcPts val="0"/>
              </a:spcAft>
              <a:buClr>
                <a:srgbClr val="002060"/>
              </a:buClr>
              <a:buFont typeface="Wingdings" panose="05000000000000000000" pitchFamily="2" charset="2"/>
              <a:buChar char="Ø"/>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tr-TR" sz="2400" dirty="0" smtClean="0">
                <a:solidFill>
                  <a:srgbClr val="002060"/>
                </a:solidFill>
                <a:latin typeface="Calibri" panose="020F0502020204030204" pitchFamily="34" charset="0"/>
              </a:rPr>
              <a:t>İlişki ve </a:t>
            </a:r>
            <a:r>
              <a:rPr lang="tr-TR" sz="2400" dirty="0">
                <a:solidFill>
                  <a:srgbClr val="002060"/>
                </a:solidFill>
                <a:latin typeface="Calibri" panose="020F0502020204030204" pitchFamily="34" charset="0"/>
              </a:rPr>
              <a:t>İletişim Sorunları </a:t>
            </a:r>
            <a:r>
              <a:rPr lang="tr-TR" sz="2400" dirty="0" smtClean="0">
                <a:solidFill>
                  <a:srgbClr val="002060"/>
                </a:solidFill>
                <a:latin typeface="Calibri" panose="020F0502020204030204" pitchFamily="34" charset="0"/>
              </a:rPr>
              <a:t>(Cinselliğini Sevgi </a:t>
            </a:r>
            <a:r>
              <a:rPr lang="tr-TR" sz="2400" dirty="0">
                <a:solidFill>
                  <a:srgbClr val="002060"/>
                </a:solidFill>
                <a:latin typeface="Calibri" panose="020F0502020204030204" pitchFamily="34" charset="0"/>
              </a:rPr>
              <a:t>Elde Etmek, İnsanları Manipüle Etmek Ve Kimi Zaman Yaşamını </a:t>
            </a:r>
            <a:r>
              <a:rPr lang="tr-TR" sz="2400" dirty="0" smtClean="0">
                <a:solidFill>
                  <a:srgbClr val="002060"/>
                </a:solidFill>
                <a:latin typeface="Calibri" panose="020F0502020204030204" pitchFamily="34" charset="0"/>
              </a:rPr>
              <a:t>Devam Ettirmek </a:t>
            </a:r>
            <a:r>
              <a:rPr lang="tr-TR" sz="2400" dirty="0">
                <a:solidFill>
                  <a:srgbClr val="002060"/>
                </a:solidFill>
                <a:latin typeface="Calibri" panose="020F0502020204030204" pitchFamily="34" charset="0"/>
              </a:rPr>
              <a:t>İçin Kullanma </a:t>
            </a:r>
            <a:r>
              <a:rPr lang="tr-TR" sz="2400" dirty="0" smtClean="0">
                <a:solidFill>
                  <a:srgbClr val="002060"/>
                </a:solidFill>
                <a:latin typeface="Calibri" panose="020F0502020204030204" pitchFamily="34" charset="0"/>
              </a:rPr>
              <a:t>Davranışı)</a:t>
            </a:r>
            <a:endParaRPr lang="en-US" sz="2400" dirty="0" smtClean="0">
              <a:solidFill>
                <a:srgbClr val="002060"/>
              </a:solidFill>
              <a:latin typeface="Calibri" panose="020F0502020204030204" pitchFamily="34" charset="0"/>
            </a:endParaRPr>
          </a:p>
          <a:p>
            <a:pPr marL="620713" eaLnBrk="1" fontAlgn="auto" hangingPunct="1">
              <a:lnSpc>
                <a:spcPct val="150000"/>
              </a:lnSpc>
              <a:spcBef>
                <a:spcPts val="0"/>
              </a:spcBef>
              <a:spcAft>
                <a:spcPts val="0"/>
              </a:spcAft>
              <a:buClr>
                <a:srgbClr val="002060"/>
              </a:buClr>
              <a:buFont typeface="Wingdings" panose="05000000000000000000" pitchFamily="2" charset="2"/>
              <a:buChar char="Ø"/>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tr-TR" sz="2400" dirty="0" smtClean="0">
                <a:solidFill>
                  <a:srgbClr val="002060"/>
                </a:solidFill>
                <a:latin typeface="Calibri" panose="020F0502020204030204" pitchFamily="34" charset="0"/>
              </a:rPr>
              <a:t>Kendine Zarar Verme</a:t>
            </a:r>
          </a:p>
          <a:p>
            <a:pPr marL="620713" eaLnBrk="1" fontAlgn="auto" hangingPunct="1">
              <a:lnSpc>
                <a:spcPct val="150000"/>
              </a:lnSpc>
              <a:spcBef>
                <a:spcPts val="0"/>
              </a:spcBef>
              <a:spcAft>
                <a:spcPts val="0"/>
              </a:spcAft>
              <a:buClr>
                <a:srgbClr val="002060"/>
              </a:buClr>
              <a:buFont typeface="Wingdings" panose="05000000000000000000" pitchFamily="2" charset="2"/>
              <a:buChar char="Ø"/>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tr-TR" sz="2400" dirty="0" smtClean="0">
                <a:solidFill>
                  <a:srgbClr val="002060"/>
                </a:solidFill>
                <a:latin typeface="Calibri" panose="020F0502020204030204" pitchFamily="34" charset="0"/>
              </a:rPr>
              <a:t>İntihar G</a:t>
            </a:r>
            <a:r>
              <a:rPr lang="en-US" sz="2400" dirty="0" err="1" smtClean="0">
                <a:solidFill>
                  <a:srgbClr val="002060"/>
                </a:solidFill>
                <a:latin typeface="Calibri" panose="020F0502020204030204" pitchFamily="34" charset="0"/>
              </a:rPr>
              <a:t>irişim</a:t>
            </a:r>
            <a:r>
              <a:rPr lang="tr-TR" sz="2400" dirty="0" err="1" smtClean="0">
                <a:solidFill>
                  <a:srgbClr val="002060"/>
                </a:solidFill>
                <a:latin typeface="Calibri" panose="020F0502020204030204" pitchFamily="34" charset="0"/>
              </a:rPr>
              <a:t>ler</a:t>
            </a:r>
            <a:r>
              <a:rPr lang="en-US" sz="2400" dirty="0" err="1" smtClean="0">
                <a:solidFill>
                  <a:srgbClr val="002060"/>
                </a:solidFill>
                <a:latin typeface="Calibri" panose="020F0502020204030204" pitchFamily="34" charset="0"/>
              </a:rPr>
              <a:t>i</a:t>
            </a:r>
            <a:endParaRPr lang="en-US" sz="2400" dirty="0" smtClean="0">
              <a:solidFill>
                <a:srgbClr val="002060"/>
              </a:solidFill>
              <a:latin typeface="Calibri" panose="020F0502020204030204" pitchFamily="34" charset="0"/>
            </a:endParaRPr>
          </a:p>
          <a:p>
            <a:pPr marL="620713" eaLnBrk="1" fontAlgn="auto" hangingPunct="1">
              <a:lnSpc>
                <a:spcPct val="150000"/>
              </a:lnSpc>
              <a:spcBef>
                <a:spcPts val="0"/>
              </a:spcBef>
              <a:spcAft>
                <a:spcPts val="0"/>
              </a:spcAft>
              <a:buClr>
                <a:srgbClr val="002060"/>
              </a:buClr>
              <a:buFont typeface="Wingdings" panose="05000000000000000000" pitchFamily="2" charset="2"/>
              <a:buChar char="Ø"/>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US" sz="2400" dirty="0" err="1" smtClean="0">
                <a:solidFill>
                  <a:srgbClr val="002060"/>
                </a:solidFill>
                <a:latin typeface="Calibri" panose="020F0502020204030204" pitchFamily="34" charset="0"/>
              </a:rPr>
              <a:t>Madde</a:t>
            </a:r>
            <a:r>
              <a:rPr lang="en-US" sz="2400" dirty="0" smtClean="0">
                <a:solidFill>
                  <a:srgbClr val="002060"/>
                </a:solidFill>
                <a:latin typeface="Calibri" panose="020F0502020204030204" pitchFamily="34" charset="0"/>
              </a:rPr>
              <a:t> </a:t>
            </a:r>
            <a:r>
              <a:rPr lang="tr-TR" sz="2400" dirty="0" smtClean="0">
                <a:solidFill>
                  <a:srgbClr val="002060"/>
                </a:solidFill>
                <a:latin typeface="Calibri" panose="020F0502020204030204" pitchFamily="34" charset="0"/>
              </a:rPr>
              <a:t>B</a:t>
            </a:r>
            <a:r>
              <a:rPr lang="en-US" sz="2400" dirty="0" err="1" smtClean="0">
                <a:solidFill>
                  <a:srgbClr val="002060"/>
                </a:solidFill>
                <a:latin typeface="Calibri" panose="020F0502020204030204" pitchFamily="34" charset="0"/>
              </a:rPr>
              <a:t>ağımlılığı</a:t>
            </a:r>
            <a:endParaRPr lang="en-US" sz="2400" dirty="0" smtClean="0">
              <a:solidFill>
                <a:srgbClr val="002060"/>
              </a:solidFill>
              <a:latin typeface="Calibri" panose="020F0502020204030204" pitchFamily="34" charset="0"/>
            </a:endParaRPr>
          </a:p>
          <a:p>
            <a:pPr marL="620713" eaLnBrk="1" fontAlgn="auto" hangingPunct="1">
              <a:lnSpc>
                <a:spcPct val="150000"/>
              </a:lnSpc>
              <a:spcBef>
                <a:spcPts val="0"/>
              </a:spcBef>
              <a:spcAft>
                <a:spcPts val="0"/>
              </a:spcAft>
              <a:buClr>
                <a:srgbClr val="002060"/>
              </a:buClr>
              <a:buFont typeface="Wingdings" panose="05000000000000000000" pitchFamily="2" charset="2"/>
              <a:buChar char="Ø"/>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US" sz="2400" dirty="0" err="1" smtClean="0">
                <a:solidFill>
                  <a:srgbClr val="002060"/>
                </a:solidFill>
                <a:latin typeface="Calibri" panose="020F0502020204030204" pitchFamily="34" charset="0"/>
              </a:rPr>
              <a:t>Özgüven</a:t>
            </a:r>
            <a:r>
              <a:rPr lang="en-US" sz="2400" dirty="0" smtClean="0">
                <a:solidFill>
                  <a:srgbClr val="002060"/>
                </a:solidFill>
                <a:latin typeface="Calibri" panose="020F0502020204030204" pitchFamily="34" charset="0"/>
              </a:rPr>
              <a:t> </a:t>
            </a:r>
            <a:r>
              <a:rPr lang="tr-TR" sz="2400" dirty="0" smtClean="0">
                <a:solidFill>
                  <a:srgbClr val="002060"/>
                </a:solidFill>
                <a:latin typeface="Calibri" panose="020F0502020204030204" pitchFamily="34" charset="0"/>
              </a:rPr>
              <a:t>E</a:t>
            </a:r>
            <a:r>
              <a:rPr lang="en-US" sz="2400" dirty="0" err="1" smtClean="0">
                <a:solidFill>
                  <a:srgbClr val="002060"/>
                </a:solidFill>
                <a:latin typeface="Calibri" panose="020F0502020204030204" pitchFamily="34" charset="0"/>
              </a:rPr>
              <a:t>ksikliği</a:t>
            </a:r>
            <a:endParaRPr lang="en-US" sz="2400" dirty="0" smtClean="0">
              <a:solidFill>
                <a:srgbClr val="002060"/>
              </a:solidFill>
              <a:latin typeface="Calibri" panose="020F0502020204030204" pitchFamily="34" charset="0"/>
            </a:endParaRPr>
          </a:p>
          <a:p>
            <a:pPr marL="620713" eaLnBrk="1" fontAlgn="auto" hangingPunct="1">
              <a:lnSpc>
                <a:spcPct val="150000"/>
              </a:lnSpc>
              <a:spcBef>
                <a:spcPts val="0"/>
              </a:spcBef>
              <a:spcAft>
                <a:spcPts val="0"/>
              </a:spcAft>
              <a:buClr>
                <a:srgbClr val="002060"/>
              </a:buClr>
              <a:buFont typeface="Wingdings" panose="05000000000000000000" pitchFamily="2" charset="2"/>
              <a:buChar char="Ø"/>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US" sz="2400" dirty="0" err="1" smtClean="0">
                <a:solidFill>
                  <a:srgbClr val="002060"/>
                </a:solidFill>
                <a:latin typeface="Calibri" panose="020F0502020204030204" pitchFamily="34" charset="0"/>
              </a:rPr>
              <a:t>Güven</a:t>
            </a:r>
            <a:r>
              <a:rPr lang="en-US" sz="2400" dirty="0" smtClean="0">
                <a:solidFill>
                  <a:srgbClr val="002060"/>
                </a:solidFill>
                <a:latin typeface="Calibri" panose="020F0502020204030204" pitchFamily="34" charset="0"/>
              </a:rPr>
              <a:t> </a:t>
            </a:r>
            <a:r>
              <a:rPr lang="tr-TR" sz="2400" dirty="0" err="1">
                <a:solidFill>
                  <a:srgbClr val="002060"/>
                </a:solidFill>
                <a:latin typeface="Calibri" panose="020F0502020204030204" pitchFamily="34" charset="0"/>
              </a:rPr>
              <a:t>v</a:t>
            </a:r>
            <a:r>
              <a:rPr lang="en-US" sz="2400" dirty="0" smtClean="0">
                <a:solidFill>
                  <a:srgbClr val="002060"/>
                </a:solidFill>
                <a:latin typeface="Calibri" panose="020F0502020204030204" pitchFamily="34" charset="0"/>
              </a:rPr>
              <a:t>e </a:t>
            </a:r>
            <a:r>
              <a:rPr lang="tr-TR" sz="2400" dirty="0" smtClean="0">
                <a:solidFill>
                  <a:srgbClr val="002060"/>
                </a:solidFill>
                <a:latin typeface="Calibri" panose="020F0502020204030204" pitchFamily="34" charset="0"/>
              </a:rPr>
              <a:t>Ö</a:t>
            </a:r>
            <a:r>
              <a:rPr lang="en-US" sz="2400" dirty="0" err="1" smtClean="0">
                <a:solidFill>
                  <a:srgbClr val="002060"/>
                </a:solidFill>
                <a:latin typeface="Calibri" panose="020F0502020204030204" pitchFamily="34" charset="0"/>
              </a:rPr>
              <a:t>zel</a:t>
            </a:r>
            <a:r>
              <a:rPr lang="en-US" sz="2400" dirty="0" smtClean="0">
                <a:solidFill>
                  <a:srgbClr val="002060"/>
                </a:solidFill>
                <a:latin typeface="Calibri" panose="020F0502020204030204" pitchFamily="34" charset="0"/>
              </a:rPr>
              <a:t> </a:t>
            </a:r>
            <a:r>
              <a:rPr lang="tr-TR" sz="2400" dirty="0" smtClean="0">
                <a:solidFill>
                  <a:srgbClr val="002060"/>
                </a:solidFill>
                <a:latin typeface="Calibri" panose="020F0502020204030204" pitchFamily="34" charset="0"/>
              </a:rPr>
              <a:t>Y</a:t>
            </a:r>
            <a:r>
              <a:rPr lang="en-US" sz="2400" dirty="0" err="1" smtClean="0">
                <a:solidFill>
                  <a:srgbClr val="002060"/>
                </a:solidFill>
                <a:latin typeface="Calibri" panose="020F0502020204030204" pitchFamily="34" charset="0"/>
              </a:rPr>
              <a:t>aşamla</a:t>
            </a:r>
            <a:r>
              <a:rPr lang="en-US" sz="2400" dirty="0" smtClean="0">
                <a:solidFill>
                  <a:srgbClr val="002060"/>
                </a:solidFill>
                <a:latin typeface="Calibri" panose="020F0502020204030204" pitchFamily="34" charset="0"/>
              </a:rPr>
              <a:t> </a:t>
            </a:r>
            <a:r>
              <a:rPr lang="tr-TR" sz="2400" dirty="0" smtClean="0">
                <a:solidFill>
                  <a:srgbClr val="002060"/>
                </a:solidFill>
                <a:latin typeface="Calibri" panose="020F0502020204030204" pitchFamily="34" charset="0"/>
              </a:rPr>
              <a:t>İ</a:t>
            </a:r>
            <a:r>
              <a:rPr lang="en-US" sz="2400" dirty="0" err="1" smtClean="0">
                <a:solidFill>
                  <a:srgbClr val="002060"/>
                </a:solidFill>
                <a:latin typeface="Calibri" panose="020F0502020204030204" pitchFamily="34" charset="0"/>
              </a:rPr>
              <a:t>lgili</a:t>
            </a:r>
            <a:r>
              <a:rPr lang="en-US" sz="2400" dirty="0" smtClean="0">
                <a:solidFill>
                  <a:srgbClr val="002060"/>
                </a:solidFill>
                <a:latin typeface="Calibri" panose="020F0502020204030204" pitchFamily="34" charset="0"/>
              </a:rPr>
              <a:t> </a:t>
            </a:r>
            <a:r>
              <a:rPr lang="tr-TR" sz="2400" dirty="0" smtClean="0">
                <a:solidFill>
                  <a:srgbClr val="002060"/>
                </a:solidFill>
                <a:latin typeface="Calibri" panose="020F0502020204030204" pitchFamily="34" charset="0"/>
              </a:rPr>
              <a:t>S</a:t>
            </a:r>
            <a:r>
              <a:rPr lang="en-US" sz="2400" dirty="0" err="1" smtClean="0">
                <a:solidFill>
                  <a:srgbClr val="002060"/>
                </a:solidFill>
                <a:latin typeface="Calibri" panose="020F0502020204030204" pitchFamily="34" charset="0"/>
              </a:rPr>
              <a:t>orunlar</a:t>
            </a:r>
            <a:endParaRPr lang="tr-TR" sz="2400" dirty="0" smtClean="0">
              <a:solidFill>
                <a:srgbClr val="002060"/>
              </a:solidFill>
              <a:latin typeface="Calibri" panose="020F0502020204030204" pitchFamily="34" charset="0"/>
            </a:endParaRPr>
          </a:p>
          <a:p>
            <a:pPr marL="620713" eaLnBrk="1" fontAlgn="auto" hangingPunct="1">
              <a:lnSpc>
                <a:spcPct val="150000"/>
              </a:lnSpc>
              <a:spcBef>
                <a:spcPts val="0"/>
              </a:spcBef>
              <a:spcAft>
                <a:spcPts val="0"/>
              </a:spcAft>
              <a:buClr>
                <a:srgbClr val="002060"/>
              </a:buClr>
              <a:buFont typeface="Wingdings" panose="05000000000000000000" pitchFamily="2" charset="2"/>
              <a:buChar char="Ø"/>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tr-TR" sz="2400" dirty="0" smtClean="0">
                <a:solidFill>
                  <a:srgbClr val="002060"/>
                </a:solidFill>
                <a:latin typeface="Calibri" panose="020F0502020204030204" pitchFamily="34" charset="0"/>
              </a:rPr>
              <a:t>Suça Karışma Sıklığında Artış</a:t>
            </a:r>
          </a:p>
          <a:p>
            <a:pPr marL="620713" eaLnBrk="1" fontAlgn="auto" hangingPunct="1">
              <a:lnSpc>
                <a:spcPct val="150000"/>
              </a:lnSpc>
              <a:spcBef>
                <a:spcPts val="0"/>
              </a:spcBef>
              <a:spcAft>
                <a:spcPts val="0"/>
              </a:spcAft>
              <a:buClr>
                <a:srgbClr val="002060"/>
              </a:buClr>
              <a:buFont typeface="Wingdings" panose="05000000000000000000" pitchFamily="2" charset="2"/>
              <a:buChar char="Ø"/>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US" sz="2400" dirty="0" err="1" smtClean="0">
                <a:solidFill>
                  <a:srgbClr val="002060"/>
                </a:solidFill>
                <a:latin typeface="Calibri" panose="020F0502020204030204" pitchFamily="34" charset="0"/>
              </a:rPr>
              <a:t>Olumsuz</a:t>
            </a:r>
            <a:r>
              <a:rPr lang="en-US" sz="2400" dirty="0" smtClean="0">
                <a:solidFill>
                  <a:srgbClr val="002060"/>
                </a:solidFill>
                <a:latin typeface="Calibri" panose="020F0502020204030204" pitchFamily="34" charset="0"/>
              </a:rPr>
              <a:t> </a:t>
            </a:r>
            <a:r>
              <a:rPr lang="en-US" sz="2400" dirty="0" err="1" smtClean="0">
                <a:solidFill>
                  <a:srgbClr val="002060"/>
                </a:solidFill>
                <a:latin typeface="Calibri" panose="020F0502020204030204" pitchFamily="34" charset="0"/>
              </a:rPr>
              <a:t>Duygusal</a:t>
            </a:r>
            <a:r>
              <a:rPr lang="en-US" sz="2400" dirty="0" smtClean="0">
                <a:solidFill>
                  <a:srgbClr val="002060"/>
                </a:solidFill>
                <a:latin typeface="Calibri" panose="020F0502020204030204" pitchFamily="34" charset="0"/>
              </a:rPr>
              <a:t> </a:t>
            </a:r>
            <a:r>
              <a:rPr lang="en-US" sz="2400" dirty="0" err="1" smtClean="0">
                <a:solidFill>
                  <a:srgbClr val="002060"/>
                </a:solidFill>
                <a:latin typeface="Calibri" panose="020F0502020204030204" pitchFamily="34" charset="0"/>
              </a:rPr>
              <a:t>Yaşamlar</a:t>
            </a:r>
            <a:r>
              <a:rPr lang="en-US" sz="2400" dirty="0" smtClean="0">
                <a:solidFill>
                  <a:srgbClr val="002060"/>
                </a:solidFill>
                <a:latin typeface="Calibri" panose="020F0502020204030204" pitchFamily="34" charset="0"/>
              </a:rPr>
              <a:t> </a:t>
            </a:r>
            <a:r>
              <a:rPr lang="tr-TR" sz="2400" dirty="0" err="1">
                <a:solidFill>
                  <a:srgbClr val="002060"/>
                </a:solidFill>
                <a:latin typeface="Calibri" panose="020F0502020204030204" pitchFamily="34" charset="0"/>
              </a:rPr>
              <a:t>v</a:t>
            </a:r>
            <a:r>
              <a:rPr lang="en-US" sz="2400" dirty="0" smtClean="0">
                <a:solidFill>
                  <a:srgbClr val="002060"/>
                </a:solidFill>
                <a:latin typeface="Calibri" panose="020F0502020204030204" pitchFamily="34" charset="0"/>
              </a:rPr>
              <a:t>e </a:t>
            </a:r>
            <a:r>
              <a:rPr lang="en-US" sz="2400" dirty="0" err="1" smtClean="0">
                <a:solidFill>
                  <a:srgbClr val="002060"/>
                </a:solidFill>
                <a:latin typeface="Calibri" panose="020F0502020204030204" pitchFamily="34" charset="0"/>
              </a:rPr>
              <a:t>Anılar</a:t>
            </a:r>
            <a:endParaRPr lang="en-US" sz="2400" dirty="0" smtClean="0">
              <a:solidFill>
                <a:srgbClr val="002060"/>
              </a:solidFill>
              <a:latin typeface="Calibri" panose="020F0502020204030204" pitchFamily="34" charset="0"/>
            </a:endParaRPr>
          </a:p>
        </p:txBody>
      </p:sp>
      <p:sp>
        <p:nvSpPr>
          <p:cNvPr id="2" name="Slayt Numarası Yer Tutucusu 1"/>
          <p:cNvSpPr>
            <a:spLocks noGrp="1"/>
          </p:cNvSpPr>
          <p:nvPr>
            <p:ph type="sldNum" sz="quarter" idx="16"/>
          </p:nvPr>
        </p:nvSpPr>
        <p:spPr/>
        <p:txBody>
          <a:bodyPr/>
          <a:lstStyle/>
          <a:p>
            <a:pPr>
              <a:defRPr/>
            </a:pPr>
            <a:fld id="{8B9B028A-D85E-4B67-A527-0DEDAD9E4B2E}" type="slidenum">
              <a:rPr lang="en-US" smtClean="0"/>
              <a:pPr>
                <a:defRPr/>
              </a:pPr>
              <a:t>44</a:t>
            </a:fld>
            <a:endParaRPr 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Başlık 4"/>
          <p:cNvSpPr txBox="1">
            <a:spLocks/>
          </p:cNvSpPr>
          <p:nvPr/>
        </p:nvSpPr>
        <p:spPr>
          <a:xfrm>
            <a:off x="630238" y="631825"/>
            <a:ext cx="10961687" cy="771525"/>
          </a:xfrm>
          <a:prstGeom prst="rect">
            <a:avLst/>
          </a:prstGeom>
          <a:effectLst/>
        </p:spPr>
        <p:txBody>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lvl="1" algn="ctr" defTabSz="914400" fontAlgn="auto">
              <a:spcBef>
                <a:spcPts val="0"/>
              </a:spcBef>
              <a:spcAft>
                <a:spcPts val="0"/>
              </a:spcAft>
              <a:defRPr/>
            </a:pPr>
            <a:endParaRPr lang="tr-TR" sz="3600" kern="0" dirty="0">
              <a:solidFill>
                <a:srgbClr val="002060"/>
              </a:solidFill>
              <a:latin typeface="Calibri" panose="020F0502020204030204" pitchFamily="34" charset="0"/>
              <a:cs typeface="+mn-cs"/>
            </a:endParaRPr>
          </a:p>
        </p:txBody>
      </p:sp>
      <p:sp>
        <p:nvSpPr>
          <p:cNvPr id="38915" name="Dikdörtgen 1"/>
          <p:cNvSpPr>
            <a:spLocks noChangeArrowheads="1"/>
          </p:cNvSpPr>
          <p:nvPr/>
        </p:nvSpPr>
        <p:spPr bwMode="auto">
          <a:xfrm>
            <a:off x="798513" y="417513"/>
            <a:ext cx="10160000" cy="1200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spcAft>
                <a:spcPts val="300"/>
              </a:spcAft>
              <a:buClr>
                <a:srgbClr val="7E9632"/>
              </a:buClr>
              <a:buSzPct val="130000"/>
              <a:buFont typeface="Georgia" pitchFamily="18" charset="0"/>
              <a:buChar char="*"/>
              <a:defRPr sz="2200">
                <a:solidFill>
                  <a:srgbClr val="404040"/>
                </a:solidFill>
                <a:latin typeface="Trebuchet MS" pitchFamily="34" charset="0"/>
              </a:defRPr>
            </a:lvl1pPr>
            <a:lvl2pPr marL="742950" indent="-285750" eaLnBrk="0" hangingPunct="0">
              <a:spcBef>
                <a:spcPct val="20000"/>
              </a:spcBef>
              <a:spcAft>
                <a:spcPts val="300"/>
              </a:spcAft>
              <a:buClr>
                <a:srgbClr val="7E9632"/>
              </a:buClr>
              <a:buSzPct val="130000"/>
              <a:buFont typeface="Georgia" pitchFamily="18" charset="0"/>
              <a:buChar char="*"/>
              <a:defRPr sz="2000">
                <a:solidFill>
                  <a:srgbClr val="404040"/>
                </a:solidFill>
                <a:latin typeface="Trebuchet MS" pitchFamily="34" charset="0"/>
              </a:defRPr>
            </a:lvl2pPr>
            <a:lvl3pPr marL="1143000" indent="-228600" eaLnBrk="0" hangingPunct="0">
              <a:spcBef>
                <a:spcPct val="20000"/>
              </a:spcBef>
              <a:spcAft>
                <a:spcPts val="300"/>
              </a:spcAft>
              <a:buClr>
                <a:srgbClr val="7E9632"/>
              </a:buClr>
              <a:buSzPct val="130000"/>
              <a:buFont typeface="Georgia" pitchFamily="18" charset="0"/>
              <a:buChar char="*"/>
              <a:defRPr>
                <a:solidFill>
                  <a:srgbClr val="404040"/>
                </a:solidFill>
                <a:latin typeface="Trebuchet MS" pitchFamily="34" charset="0"/>
              </a:defRPr>
            </a:lvl3pPr>
            <a:lvl4pPr marL="1600200" indent="-228600" eaLnBrk="0" hangingPunct="0">
              <a:spcBef>
                <a:spcPct val="20000"/>
              </a:spcBef>
              <a:spcAft>
                <a:spcPts val="300"/>
              </a:spcAft>
              <a:buClr>
                <a:srgbClr val="7E9632"/>
              </a:buClr>
              <a:buSzPct val="130000"/>
              <a:buFont typeface="Georgia" pitchFamily="18" charset="0"/>
              <a:buChar char="*"/>
              <a:defRPr sz="1600">
                <a:solidFill>
                  <a:srgbClr val="404040"/>
                </a:solidFill>
                <a:latin typeface="Trebuchet MS" pitchFamily="34" charset="0"/>
              </a:defRPr>
            </a:lvl4pPr>
            <a:lvl5pPr marL="2057400" indent="-228600" eaLnBrk="0" hangingPunct="0">
              <a:spcBef>
                <a:spcPct val="20000"/>
              </a:spcBef>
              <a:spcAft>
                <a:spcPts val="300"/>
              </a:spcAft>
              <a:buClr>
                <a:srgbClr val="7E9632"/>
              </a:buClr>
              <a:buSzPct val="130000"/>
              <a:buFont typeface="Georgia" pitchFamily="18" charset="0"/>
              <a:buChar char="*"/>
              <a:defRPr sz="1400">
                <a:solidFill>
                  <a:srgbClr val="404040"/>
                </a:solidFill>
                <a:latin typeface="Trebuchet MS" pitchFamily="34" charset="0"/>
              </a:defRPr>
            </a:lvl5pPr>
            <a:lvl6pPr marL="2514600" indent="-228600" defTabSz="457200" eaLnBrk="0" fontAlgn="base" hangingPunct="0">
              <a:spcBef>
                <a:spcPct val="20000"/>
              </a:spcBef>
              <a:spcAft>
                <a:spcPts val="300"/>
              </a:spcAft>
              <a:buClr>
                <a:srgbClr val="7E9632"/>
              </a:buClr>
              <a:buSzPct val="130000"/>
              <a:buFont typeface="Georgia" pitchFamily="18" charset="0"/>
              <a:buChar char="*"/>
              <a:defRPr sz="1400">
                <a:solidFill>
                  <a:srgbClr val="404040"/>
                </a:solidFill>
                <a:latin typeface="Trebuchet MS" pitchFamily="34" charset="0"/>
              </a:defRPr>
            </a:lvl6pPr>
            <a:lvl7pPr marL="2971800" indent="-228600" defTabSz="457200" eaLnBrk="0" fontAlgn="base" hangingPunct="0">
              <a:spcBef>
                <a:spcPct val="20000"/>
              </a:spcBef>
              <a:spcAft>
                <a:spcPts val="300"/>
              </a:spcAft>
              <a:buClr>
                <a:srgbClr val="7E9632"/>
              </a:buClr>
              <a:buSzPct val="130000"/>
              <a:buFont typeface="Georgia" pitchFamily="18" charset="0"/>
              <a:buChar char="*"/>
              <a:defRPr sz="1400">
                <a:solidFill>
                  <a:srgbClr val="404040"/>
                </a:solidFill>
                <a:latin typeface="Trebuchet MS" pitchFamily="34" charset="0"/>
              </a:defRPr>
            </a:lvl7pPr>
            <a:lvl8pPr marL="3429000" indent="-228600" defTabSz="457200" eaLnBrk="0" fontAlgn="base" hangingPunct="0">
              <a:spcBef>
                <a:spcPct val="20000"/>
              </a:spcBef>
              <a:spcAft>
                <a:spcPts val="300"/>
              </a:spcAft>
              <a:buClr>
                <a:srgbClr val="7E9632"/>
              </a:buClr>
              <a:buSzPct val="130000"/>
              <a:buFont typeface="Georgia" pitchFamily="18" charset="0"/>
              <a:buChar char="*"/>
              <a:defRPr sz="1400">
                <a:solidFill>
                  <a:srgbClr val="404040"/>
                </a:solidFill>
                <a:latin typeface="Trebuchet MS" pitchFamily="34" charset="0"/>
              </a:defRPr>
            </a:lvl8pPr>
            <a:lvl9pPr marL="3886200" indent="-228600" defTabSz="457200" eaLnBrk="0" fontAlgn="base" hangingPunct="0">
              <a:spcBef>
                <a:spcPct val="20000"/>
              </a:spcBef>
              <a:spcAft>
                <a:spcPts val="300"/>
              </a:spcAft>
              <a:buClr>
                <a:srgbClr val="7E9632"/>
              </a:buClr>
              <a:buSzPct val="130000"/>
              <a:buFont typeface="Georgia" pitchFamily="18" charset="0"/>
              <a:buChar char="*"/>
              <a:defRPr sz="1400">
                <a:solidFill>
                  <a:srgbClr val="404040"/>
                </a:solidFill>
                <a:latin typeface="Trebuchet MS" pitchFamily="34" charset="0"/>
              </a:defRPr>
            </a:lvl9pPr>
          </a:lstStyle>
          <a:p>
            <a:pPr algn="ctr" eaLnBrk="1" hangingPunct="1">
              <a:spcBef>
                <a:spcPct val="0"/>
              </a:spcBef>
              <a:spcAft>
                <a:spcPct val="0"/>
              </a:spcAft>
              <a:buClrTx/>
              <a:buSzTx/>
              <a:buFontTx/>
              <a:buNone/>
            </a:pPr>
            <a:r>
              <a:rPr lang="tr-TR" altLang="tr-TR" sz="3600" b="1" dirty="0">
                <a:solidFill>
                  <a:srgbClr val="002060"/>
                </a:solidFill>
                <a:latin typeface="Calibri" pitchFamily="34" charset="0"/>
              </a:rPr>
              <a:t>Ailelerin Çocukları İstismardan Korumak İçin Yapması Gerekenler</a:t>
            </a:r>
            <a:endParaRPr lang="tr-TR" altLang="tr-TR" sz="3600" dirty="0">
              <a:solidFill>
                <a:srgbClr val="002060"/>
              </a:solidFill>
              <a:latin typeface="Calibri" pitchFamily="34" charset="0"/>
            </a:endParaRPr>
          </a:p>
        </p:txBody>
      </p:sp>
      <p:pic>
        <p:nvPicPr>
          <p:cNvPr id="38916" name="Resim 4"/>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3209925" y="1971675"/>
            <a:ext cx="5997575" cy="46688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Slayt Numarası Yer Tutucusu 1"/>
          <p:cNvSpPr>
            <a:spLocks noGrp="1"/>
          </p:cNvSpPr>
          <p:nvPr>
            <p:ph type="sldNum" sz="quarter" idx="17"/>
          </p:nvPr>
        </p:nvSpPr>
        <p:spPr/>
        <p:txBody>
          <a:bodyPr/>
          <a:lstStyle/>
          <a:p>
            <a:pPr>
              <a:defRPr/>
            </a:pPr>
            <a:fld id="{D8069307-5661-4905-8D84-924D731AE862}" type="slidenum">
              <a:rPr lang="en-US" smtClean="0"/>
              <a:pPr>
                <a:defRPr/>
              </a:pPr>
              <a:t>45</a:t>
            </a:fld>
            <a:endParaRPr lang="en-US"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ayt Numarası Yer Tutucusu 2"/>
          <p:cNvSpPr>
            <a:spLocks noGrp="1"/>
          </p:cNvSpPr>
          <p:nvPr>
            <p:ph type="sldNum" sz="quarter" idx="17"/>
          </p:nvPr>
        </p:nvSpPr>
        <p:spPr/>
        <p:txBody>
          <a:bodyPr/>
          <a:lstStyle/>
          <a:p>
            <a:pPr>
              <a:defRPr/>
            </a:pPr>
            <a:fld id="{111AC9EA-BBB3-47C5-A0DA-88A58307573C}" type="slidenum">
              <a:rPr lang="en-US" smtClean="0"/>
              <a:pPr>
                <a:defRPr/>
              </a:pPr>
              <a:t>46</a:t>
            </a:fld>
            <a:endParaRPr lang="en-US" dirty="0"/>
          </a:p>
        </p:txBody>
      </p:sp>
      <p:sp>
        <p:nvSpPr>
          <p:cNvPr id="4" name="Yuvarlatılmış Dikdörtgen 3"/>
          <p:cNvSpPr/>
          <p:nvPr/>
        </p:nvSpPr>
        <p:spPr>
          <a:xfrm>
            <a:off x="2087880" y="1203960"/>
            <a:ext cx="8564880" cy="86868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tr-TR" sz="3600" dirty="0">
                <a:solidFill>
                  <a:srgbClr val="002060"/>
                </a:solidFill>
                <a:latin typeface="Calibri" panose="020F0502020204030204" pitchFamily="34" charset="0"/>
              </a:rPr>
              <a:t>Kendini Korumayı Öğretin.</a:t>
            </a:r>
          </a:p>
          <a:p>
            <a:pPr algn="ctr"/>
            <a:endParaRPr lang="tr-TR" dirty="0"/>
          </a:p>
        </p:txBody>
      </p:sp>
      <p:sp>
        <p:nvSpPr>
          <p:cNvPr id="5" name="Yuvarlatılmış Dikdörtgen 4"/>
          <p:cNvSpPr/>
          <p:nvPr/>
        </p:nvSpPr>
        <p:spPr>
          <a:xfrm>
            <a:off x="2087880" y="2225040"/>
            <a:ext cx="8564880" cy="86868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tr-TR" sz="3600" dirty="0">
                <a:solidFill>
                  <a:srgbClr val="002060"/>
                </a:solidFill>
                <a:latin typeface="Calibri" panose="020F0502020204030204" pitchFamily="34" charset="0"/>
              </a:rPr>
              <a:t>Hayır Demeyi Öğretin</a:t>
            </a:r>
            <a:r>
              <a:rPr lang="tr-TR" sz="3600" dirty="0" smtClean="0">
                <a:solidFill>
                  <a:srgbClr val="002060"/>
                </a:solidFill>
                <a:latin typeface="Calibri" panose="020F0502020204030204" pitchFamily="34" charset="0"/>
              </a:rPr>
              <a:t>.</a:t>
            </a:r>
            <a:endParaRPr lang="tr-TR" sz="3600" dirty="0">
              <a:solidFill>
                <a:srgbClr val="002060"/>
              </a:solidFill>
              <a:latin typeface="Calibri" panose="020F0502020204030204" pitchFamily="34" charset="0"/>
            </a:endParaRPr>
          </a:p>
        </p:txBody>
      </p:sp>
      <p:sp>
        <p:nvSpPr>
          <p:cNvPr id="6" name="Yuvarlatılmış Dikdörtgen 5"/>
          <p:cNvSpPr/>
          <p:nvPr/>
        </p:nvSpPr>
        <p:spPr>
          <a:xfrm>
            <a:off x="2087880" y="3230880"/>
            <a:ext cx="8564880" cy="86868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tr-TR" sz="3600" dirty="0">
                <a:solidFill>
                  <a:srgbClr val="002060"/>
                </a:solidFill>
                <a:latin typeface="Calibri" panose="020F0502020204030204" pitchFamily="34" charset="0"/>
              </a:rPr>
              <a:t>Güvenliklerini Sağlamayı </a:t>
            </a:r>
            <a:r>
              <a:rPr lang="tr-TR" sz="3600" dirty="0" smtClean="0">
                <a:solidFill>
                  <a:srgbClr val="002060"/>
                </a:solidFill>
                <a:latin typeface="Calibri" panose="020F0502020204030204" pitchFamily="34" charset="0"/>
              </a:rPr>
              <a:t>Öğretin.</a:t>
            </a:r>
            <a:endParaRPr lang="tr-TR" sz="3600" dirty="0">
              <a:solidFill>
                <a:srgbClr val="002060"/>
              </a:solidFill>
              <a:latin typeface="Calibri" panose="020F0502020204030204" pitchFamily="34" charset="0"/>
            </a:endParaRPr>
          </a:p>
          <a:p>
            <a:pPr algn="ctr"/>
            <a:endParaRPr lang="tr-TR" dirty="0"/>
          </a:p>
        </p:txBody>
      </p:sp>
      <p:sp>
        <p:nvSpPr>
          <p:cNvPr id="7" name="Yuvarlatılmış Dikdörtgen 6"/>
          <p:cNvSpPr/>
          <p:nvPr/>
        </p:nvSpPr>
        <p:spPr>
          <a:xfrm>
            <a:off x="2087880" y="4251960"/>
            <a:ext cx="8564880" cy="86868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tr-TR" sz="3600" dirty="0">
                <a:solidFill>
                  <a:srgbClr val="002060"/>
                </a:solidFill>
                <a:latin typeface="Calibri" panose="020F0502020204030204" pitchFamily="34" charset="0"/>
              </a:rPr>
              <a:t>İyi Dokunma ile Kötü Dokunmayı </a:t>
            </a:r>
            <a:r>
              <a:rPr lang="tr-TR" sz="3600" dirty="0" smtClean="0">
                <a:solidFill>
                  <a:srgbClr val="002060"/>
                </a:solidFill>
                <a:latin typeface="Calibri" panose="020F0502020204030204" pitchFamily="34" charset="0"/>
              </a:rPr>
              <a:t>Öğretin</a:t>
            </a:r>
            <a:endParaRPr lang="tr-TR" sz="3600" dirty="0">
              <a:solidFill>
                <a:srgbClr val="002060"/>
              </a:solidFill>
              <a:latin typeface="Calibri" panose="020F0502020204030204" pitchFamily="34" charset="0"/>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ayt Numarası Yer Tutucusu 2"/>
          <p:cNvSpPr>
            <a:spLocks noGrp="1"/>
          </p:cNvSpPr>
          <p:nvPr>
            <p:ph type="sldNum" sz="quarter" idx="17"/>
          </p:nvPr>
        </p:nvSpPr>
        <p:spPr>
          <a:xfrm>
            <a:off x="5080000" y="6492875"/>
            <a:ext cx="2438400" cy="365125"/>
          </a:xfrm>
        </p:spPr>
        <p:txBody>
          <a:bodyPr/>
          <a:lstStyle/>
          <a:p>
            <a:pPr>
              <a:defRPr/>
            </a:pPr>
            <a:fld id="{1378B552-8A32-401B-9407-840B8BDCE9E1}" type="slidenum">
              <a:rPr lang="en-US" smtClean="0"/>
              <a:pPr>
                <a:defRPr/>
              </a:pPr>
              <a:t>47</a:t>
            </a:fld>
            <a:endParaRPr lang="en-US" dirty="0"/>
          </a:p>
        </p:txBody>
      </p:sp>
      <p:sp>
        <p:nvSpPr>
          <p:cNvPr id="4" name="Yuvarlatılmış Dikdörtgen 3"/>
          <p:cNvSpPr/>
          <p:nvPr/>
        </p:nvSpPr>
        <p:spPr>
          <a:xfrm>
            <a:off x="792480" y="228600"/>
            <a:ext cx="10347960" cy="112776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tr-TR" sz="3600" dirty="0">
                <a:solidFill>
                  <a:srgbClr val="002060"/>
                </a:solidFill>
                <a:latin typeface="Calibri" panose="020F0502020204030204" pitchFamily="34" charset="0"/>
              </a:rPr>
              <a:t>Bedenlerini Korumayı </a:t>
            </a:r>
            <a:r>
              <a:rPr lang="tr-TR" sz="3600" dirty="0" smtClean="0">
                <a:solidFill>
                  <a:srgbClr val="002060"/>
                </a:solidFill>
                <a:latin typeface="Calibri" panose="020F0502020204030204" pitchFamily="34" charset="0"/>
              </a:rPr>
              <a:t>Öğretin.</a:t>
            </a:r>
            <a:endParaRPr lang="tr-TR" sz="3600" dirty="0">
              <a:solidFill>
                <a:srgbClr val="002060"/>
              </a:solidFill>
              <a:latin typeface="Calibri" panose="020F0502020204030204" pitchFamily="34" charset="0"/>
            </a:endParaRPr>
          </a:p>
        </p:txBody>
      </p:sp>
      <p:sp>
        <p:nvSpPr>
          <p:cNvPr id="5" name="Yuvarlatılmış Dikdörtgen 4"/>
          <p:cNvSpPr/>
          <p:nvPr/>
        </p:nvSpPr>
        <p:spPr>
          <a:xfrm>
            <a:off x="792480" y="1493520"/>
            <a:ext cx="10347960" cy="112776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tr-TR" sz="3600" dirty="0">
                <a:solidFill>
                  <a:srgbClr val="002060"/>
                </a:solidFill>
                <a:latin typeface="Calibri" panose="020F0502020204030204" pitchFamily="34" charset="0"/>
              </a:rPr>
              <a:t>Çocuklarınızı Dudaklarından Öpmeyin. İstemiyorlarsa yanaklarından da </a:t>
            </a:r>
            <a:r>
              <a:rPr lang="tr-TR" sz="3600" dirty="0" smtClean="0">
                <a:solidFill>
                  <a:srgbClr val="002060"/>
                </a:solidFill>
                <a:latin typeface="Calibri" panose="020F0502020204030204" pitchFamily="34" charset="0"/>
              </a:rPr>
              <a:t>öpmeyin.</a:t>
            </a:r>
            <a:endParaRPr lang="tr-TR" sz="3600" dirty="0">
              <a:solidFill>
                <a:srgbClr val="002060"/>
              </a:solidFill>
              <a:latin typeface="Calibri" panose="020F0502020204030204" pitchFamily="34" charset="0"/>
            </a:endParaRPr>
          </a:p>
        </p:txBody>
      </p:sp>
      <p:sp>
        <p:nvSpPr>
          <p:cNvPr id="6" name="Yuvarlatılmış Dikdörtgen 5"/>
          <p:cNvSpPr/>
          <p:nvPr/>
        </p:nvSpPr>
        <p:spPr>
          <a:xfrm>
            <a:off x="792480" y="2849880"/>
            <a:ext cx="10347960" cy="112776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tr-TR" sz="3600" dirty="0">
                <a:solidFill>
                  <a:srgbClr val="002060"/>
                </a:solidFill>
                <a:latin typeface="Calibri" panose="020F0502020204030204" pitchFamily="34" charset="0"/>
              </a:rPr>
              <a:t>Cinsellik Konusunda Yaşına ve Gelişim Düzeyine Uygun Bilgi </a:t>
            </a:r>
            <a:r>
              <a:rPr lang="tr-TR" sz="3600" dirty="0" smtClean="0">
                <a:solidFill>
                  <a:srgbClr val="002060"/>
                </a:solidFill>
                <a:latin typeface="Calibri" panose="020F0502020204030204" pitchFamily="34" charset="0"/>
              </a:rPr>
              <a:t>Verin.</a:t>
            </a:r>
            <a:endParaRPr lang="tr-TR" sz="3600" dirty="0">
              <a:solidFill>
                <a:srgbClr val="002060"/>
              </a:solidFill>
              <a:latin typeface="Calibri" panose="020F0502020204030204" pitchFamily="34" charset="0"/>
            </a:endParaRPr>
          </a:p>
          <a:p>
            <a:pPr algn="ctr"/>
            <a:endParaRPr lang="tr-TR" dirty="0"/>
          </a:p>
        </p:txBody>
      </p:sp>
      <p:sp>
        <p:nvSpPr>
          <p:cNvPr id="7" name="Yuvarlatılmış Dikdörtgen 6"/>
          <p:cNvSpPr/>
          <p:nvPr/>
        </p:nvSpPr>
        <p:spPr>
          <a:xfrm>
            <a:off x="792480" y="4130040"/>
            <a:ext cx="10347960" cy="112776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tr-TR" sz="3600" dirty="0">
                <a:solidFill>
                  <a:srgbClr val="002060"/>
                </a:solidFill>
                <a:latin typeface="Calibri" panose="020F0502020204030204" pitchFamily="34" charset="0"/>
              </a:rPr>
              <a:t>Yardım İstemeyi Öğretin</a:t>
            </a:r>
          </a:p>
        </p:txBody>
      </p:sp>
      <p:sp>
        <p:nvSpPr>
          <p:cNvPr id="8" name="Yuvarlatılmış Dikdörtgen 7"/>
          <p:cNvSpPr/>
          <p:nvPr/>
        </p:nvSpPr>
        <p:spPr>
          <a:xfrm>
            <a:off x="792480" y="5349240"/>
            <a:ext cx="10347960" cy="112776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tr-TR" sz="3600" dirty="0">
                <a:solidFill>
                  <a:srgbClr val="002060"/>
                </a:solidFill>
                <a:latin typeface="Calibri" panose="020F0502020204030204" pitchFamily="34" charset="0"/>
              </a:rPr>
              <a:t>Her Zaman Sır Saklanmayacağını </a:t>
            </a:r>
            <a:r>
              <a:rPr lang="tr-TR" sz="3600" dirty="0" smtClean="0">
                <a:solidFill>
                  <a:srgbClr val="002060"/>
                </a:solidFill>
                <a:latin typeface="Calibri" panose="020F0502020204030204" pitchFamily="34" charset="0"/>
              </a:rPr>
              <a:t>öğretin.</a:t>
            </a:r>
            <a:endParaRPr lang="tr-TR" sz="3600" dirty="0">
              <a:solidFill>
                <a:srgbClr val="002060"/>
              </a:solidFill>
              <a:latin typeface="Calibri" panose="020F0502020204030204" pitchFamily="34" charset="0"/>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Başlık 4"/>
          <p:cNvSpPr>
            <a:spLocks noGrp="1"/>
          </p:cNvSpPr>
          <p:nvPr>
            <p:ph type="title"/>
          </p:nvPr>
        </p:nvSpPr>
        <p:spPr bwMode="auto">
          <a:xfrm>
            <a:off x="601663" y="465773"/>
            <a:ext cx="10961687" cy="771525"/>
          </a:xfrm>
        </p:spPr>
        <p:txBody>
          <a:bodyPr wrap="square" numCol="1" compatLnSpc="1">
            <a:prstTxWarp prst="textNoShape">
              <a:avLst/>
            </a:prstTxWarp>
          </a:bodyPr>
          <a:lstStyle/>
          <a:p>
            <a:pPr marL="342900" indent="-342900" algn="ctr" eaLnBrk="1" hangingPunct="1">
              <a:buClrTx/>
              <a:buSzTx/>
              <a:buFontTx/>
              <a:buNone/>
            </a:pPr>
            <a:r>
              <a:rPr lang="tr-TR" altLang="tr-TR" sz="3600" dirty="0" smtClean="0">
                <a:solidFill>
                  <a:srgbClr val="002060"/>
                </a:solidFill>
                <a:effectLst/>
                <a:latin typeface="Calibri" pitchFamily="34" charset="0"/>
              </a:rPr>
              <a:t>Çocuklar Neden İstismar Edildiklerini Söylemezler?</a:t>
            </a:r>
          </a:p>
        </p:txBody>
      </p:sp>
      <p:sp>
        <p:nvSpPr>
          <p:cNvPr id="6" name="Rectangle 3"/>
          <p:cNvSpPr txBox="1">
            <a:spLocks noChangeArrowheads="1"/>
          </p:cNvSpPr>
          <p:nvPr/>
        </p:nvSpPr>
        <p:spPr bwMode="auto">
          <a:xfrm>
            <a:off x="233363" y="1418273"/>
            <a:ext cx="11712575" cy="4498975"/>
          </a:xfrm>
          <a:prstGeom prst="rect">
            <a:avLst/>
          </a:prstGeom>
          <a:noFill/>
          <a:ln>
            <a:noFill/>
          </a:ln>
          <a:effectLst/>
          <a:extLst/>
        </p:spPr>
        <p:txBody>
          <a:bodyPr lIns="558000"/>
          <a:lstStyle>
            <a:lvl1pPr marL="342900" indent="-342900" algn="l" rtl="0" eaLnBrk="0" fontAlgn="base" hangingPunct="0">
              <a:spcBef>
                <a:spcPct val="20000"/>
              </a:spcBef>
              <a:spcAft>
                <a:spcPct val="0"/>
              </a:spcAft>
              <a:buClr>
                <a:schemeClr val="hlink"/>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Char char="–"/>
              <a:defRPr sz="2800">
                <a:solidFill>
                  <a:schemeClr val="tx1"/>
                </a:solidFill>
                <a:latin typeface="+mn-lt"/>
              </a:defRPr>
            </a:lvl2pPr>
            <a:lvl3pPr marL="1143000" indent="-228600" algn="l" rtl="0" eaLnBrk="0" fontAlgn="base" hangingPunct="0">
              <a:spcBef>
                <a:spcPct val="20000"/>
              </a:spcBef>
              <a:spcAft>
                <a:spcPct val="0"/>
              </a:spcAft>
              <a:buClr>
                <a:schemeClr val="hlink"/>
              </a:buClr>
              <a:buChar char="•"/>
              <a:defRPr sz="2400">
                <a:solidFill>
                  <a:schemeClr val="tx1"/>
                </a:solidFill>
                <a:latin typeface="+mn-lt"/>
              </a:defRPr>
            </a:lvl3pPr>
            <a:lvl4pPr marL="1600200" indent="-228600" algn="l" rtl="0" eaLnBrk="0" fontAlgn="base" hangingPunct="0">
              <a:spcBef>
                <a:spcPct val="20000"/>
              </a:spcBef>
              <a:spcAft>
                <a:spcPct val="0"/>
              </a:spcAft>
              <a:buClr>
                <a:schemeClr val="hlink"/>
              </a:buClr>
              <a:buChar char="–"/>
              <a:defRPr sz="2000">
                <a:solidFill>
                  <a:schemeClr val="tx1"/>
                </a:solidFill>
                <a:latin typeface="+mn-lt"/>
              </a:defRPr>
            </a:lvl4pPr>
            <a:lvl5pPr marL="2057400" indent="-228600" algn="l" rtl="0" eaLnBrk="0" fontAlgn="base" hangingPunct="0">
              <a:spcBef>
                <a:spcPct val="20000"/>
              </a:spcBef>
              <a:spcAft>
                <a:spcPct val="0"/>
              </a:spcAft>
              <a:buClr>
                <a:schemeClr val="hlink"/>
              </a:buClr>
              <a:buChar char="»"/>
              <a:defRPr sz="2000">
                <a:solidFill>
                  <a:schemeClr val="tx1"/>
                </a:solidFill>
                <a:latin typeface="+mn-lt"/>
              </a:defRPr>
            </a:lvl5pPr>
            <a:lvl6pPr marL="2514600" indent="-228600" algn="l" rtl="0" fontAlgn="base">
              <a:spcBef>
                <a:spcPct val="20000"/>
              </a:spcBef>
              <a:spcAft>
                <a:spcPct val="0"/>
              </a:spcAft>
              <a:buClr>
                <a:schemeClr val="hlink"/>
              </a:buClr>
              <a:buChar char="»"/>
              <a:defRPr sz="2000">
                <a:solidFill>
                  <a:schemeClr val="tx1"/>
                </a:solidFill>
                <a:latin typeface="+mn-lt"/>
              </a:defRPr>
            </a:lvl6pPr>
            <a:lvl7pPr marL="2971800" indent="-228600" algn="l" rtl="0" fontAlgn="base">
              <a:spcBef>
                <a:spcPct val="20000"/>
              </a:spcBef>
              <a:spcAft>
                <a:spcPct val="0"/>
              </a:spcAft>
              <a:buClr>
                <a:schemeClr val="hlink"/>
              </a:buClr>
              <a:buChar char="»"/>
              <a:defRPr sz="2000">
                <a:solidFill>
                  <a:schemeClr val="tx1"/>
                </a:solidFill>
                <a:latin typeface="+mn-lt"/>
              </a:defRPr>
            </a:lvl7pPr>
            <a:lvl8pPr marL="3429000" indent="-228600" algn="l" rtl="0" fontAlgn="base">
              <a:spcBef>
                <a:spcPct val="20000"/>
              </a:spcBef>
              <a:spcAft>
                <a:spcPct val="0"/>
              </a:spcAft>
              <a:buClr>
                <a:schemeClr val="hlink"/>
              </a:buClr>
              <a:buChar char="»"/>
              <a:defRPr sz="2000">
                <a:solidFill>
                  <a:schemeClr val="tx1"/>
                </a:solidFill>
                <a:latin typeface="+mn-lt"/>
              </a:defRPr>
            </a:lvl8pPr>
            <a:lvl9pPr marL="3886200" indent="-228600" algn="l" rtl="0" fontAlgn="base">
              <a:spcBef>
                <a:spcPct val="20000"/>
              </a:spcBef>
              <a:spcAft>
                <a:spcPct val="0"/>
              </a:spcAft>
              <a:buClr>
                <a:schemeClr val="hlink"/>
              </a:buClr>
              <a:buChar char="»"/>
              <a:defRPr sz="2000">
                <a:solidFill>
                  <a:schemeClr val="tx1"/>
                </a:solidFill>
                <a:latin typeface="+mn-lt"/>
              </a:defRPr>
            </a:lvl9pPr>
          </a:lstStyle>
          <a:p>
            <a:pPr marL="531813" indent="-531813">
              <a:spcBef>
                <a:spcPts val="0"/>
              </a:spcBef>
              <a:buClr>
                <a:srgbClr val="002060"/>
              </a:buClr>
              <a:buFont typeface="Wingdings" panose="05000000000000000000" pitchFamily="2" charset="2"/>
              <a:buChar char="Ø"/>
              <a:defRPr/>
            </a:pPr>
            <a:r>
              <a:rPr lang="tr-TR" altLang="tr-TR" sz="2800" kern="0" dirty="0">
                <a:solidFill>
                  <a:srgbClr val="002060"/>
                </a:solidFill>
                <a:latin typeface="Calibri" panose="020F0502020204030204" pitchFamily="34" charset="0"/>
              </a:rPr>
              <a:t>Ona kimsenin inanmayacağından korkarlar.</a:t>
            </a:r>
          </a:p>
          <a:p>
            <a:pPr marL="531813" indent="-531813">
              <a:spcBef>
                <a:spcPts val="0"/>
              </a:spcBef>
              <a:buClr>
                <a:srgbClr val="002060"/>
              </a:buClr>
              <a:buFont typeface="Wingdings" panose="05000000000000000000" pitchFamily="2" charset="2"/>
              <a:buChar char="Ø"/>
              <a:defRPr/>
            </a:pPr>
            <a:r>
              <a:rPr lang="tr-TR" altLang="tr-TR" sz="2800" kern="0" dirty="0">
                <a:solidFill>
                  <a:srgbClr val="002060"/>
                </a:solidFill>
                <a:latin typeface="Calibri" panose="020F0502020204030204" pitchFamily="34" charset="0"/>
              </a:rPr>
              <a:t>Cinsel istismarın kendi hataları olduğundan ve bu yüzden başlarının belaya girmesinden korkarlar.</a:t>
            </a:r>
          </a:p>
          <a:p>
            <a:pPr marL="531813" indent="-531813">
              <a:spcBef>
                <a:spcPts val="0"/>
              </a:spcBef>
              <a:buClr>
                <a:srgbClr val="002060"/>
              </a:buClr>
              <a:buFont typeface="Wingdings" panose="05000000000000000000" pitchFamily="2" charset="2"/>
              <a:buChar char="Ø"/>
              <a:defRPr/>
            </a:pPr>
            <a:r>
              <a:rPr lang="tr-TR" altLang="tr-TR" sz="2800" kern="0" dirty="0">
                <a:solidFill>
                  <a:srgbClr val="002060"/>
                </a:solidFill>
                <a:latin typeface="Calibri" panose="020F0502020204030204" pitchFamily="34" charset="0"/>
              </a:rPr>
              <a:t>Çocuk, böyle bir şeyi nasıl anlatacağını bilmeyebilir</a:t>
            </a:r>
            <a:r>
              <a:rPr lang="tr-TR" altLang="tr-TR" sz="2800" kern="0" dirty="0" smtClean="0">
                <a:solidFill>
                  <a:srgbClr val="002060"/>
                </a:solidFill>
                <a:latin typeface="Calibri" panose="020F0502020204030204" pitchFamily="34" charset="0"/>
              </a:rPr>
              <a:t>.</a:t>
            </a:r>
          </a:p>
          <a:p>
            <a:pPr marL="531813" indent="-531813">
              <a:spcBef>
                <a:spcPts val="0"/>
              </a:spcBef>
              <a:buClr>
                <a:srgbClr val="002060"/>
              </a:buClr>
              <a:buFont typeface="Wingdings" panose="05000000000000000000" pitchFamily="2" charset="2"/>
              <a:buChar char="Ø"/>
              <a:defRPr/>
            </a:pPr>
            <a:r>
              <a:rPr lang="tr-TR" altLang="tr-TR" sz="2800" kern="0" dirty="0">
                <a:solidFill>
                  <a:srgbClr val="002060"/>
                </a:solidFill>
                <a:latin typeface="Calibri" panose="020F0502020204030204" pitchFamily="34" charset="0"/>
              </a:rPr>
              <a:t>Bu davranışlardan hoşlanmadığı halde, istismar eden kişiyi sevebilir ve onun başının belaya girmesinden korkabilir. </a:t>
            </a:r>
          </a:p>
          <a:p>
            <a:pPr marL="531813" indent="-531813">
              <a:spcBef>
                <a:spcPts val="0"/>
              </a:spcBef>
              <a:buClr>
                <a:srgbClr val="002060"/>
              </a:buClr>
              <a:buFont typeface="Wingdings" panose="05000000000000000000" pitchFamily="2" charset="2"/>
              <a:buChar char="Ø"/>
              <a:defRPr/>
            </a:pPr>
            <a:r>
              <a:rPr lang="tr-TR" altLang="tr-TR" sz="2800" kern="0" dirty="0">
                <a:solidFill>
                  <a:srgbClr val="002060"/>
                </a:solidFill>
                <a:latin typeface="Calibri" panose="020F0502020204030204" pitchFamily="34" charset="0"/>
              </a:rPr>
              <a:t>İstismar eden kişi tarafından tehdit edilmiş; korkutulmuş olabilir.</a:t>
            </a:r>
          </a:p>
          <a:p>
            <a:pPr marL="531813" indent="-531813">
              <a:spcBef>
                <a:spcPts val="0"/>
              </a:spcBef>
              <a:buClr>
                <a:srgbClr val="002060"/>
              </a:buClr>
              <a:buFont typeface="Wingdings" panose="05000000000000000000" pitchFamily="2" charset="2"/>
              <a:buChar char="Ø"/>
              <a:defRPr/>
            </a:pPr>
            <a:r>
              <a:rPr lang="tr-TR" altLang="tr-TR" sz="2800" kern="0" dirty="0">
                <a:solidFill>
                  <a:srgbClr val="002060"/>
                </a:solidFill>
                <a:latin typeface="Calibri" panose="020F0502020204030204" pitchFamily="34" charset="0"/>
              </a:rPr>
              <a:t>Bazı çocuklar bunun yanlış olduğunu bilmeyebilir.</a:t>
            </a:r>
          </a:p>
          <a:p>
            <a:pPr marL="531813" indent="-531813">
              <a:spcBef>
                <a:spcPts val="0"/>
              </a:spcBef>
              <a:buClr>
                <a:srgbClr val="002060"/>
              </a:buClr>
              <a:buFont typeface="Wingdings" panose="05000000000000000000" pitchFamily="2" charset="2"/>
              <a:buChar char="Ø"/>
              <a:defRPr/>
            </a:pPr>
            <a:r>
              <a:rPr lang="tr-TR" altLang="tr-TR" sz="2800" kern="0" dirty="0">
                <a:solidFill>
                  <a:srgbClr val="002060"/>
                </a:solidFill>
                <a:latin typeface="Calibri" panose="020F0502020204030204" pitchFamily="34" charset="0"/>
              </a:rPr>
              <a:t>Daha büyük çocuklar bu konuda konuşmaktan utanç duyabilir. </a:t>
            </a:r>
          </a:p>
          <a:p>
            <a:pPr marL="531813" indent="-531813">
              <a:spcBef>
                <a:spcPts val="0"/>
              </a:spcBef>
              <a:buClr>
                <a:srgbClr val="002060"/>
              </a:buClr>
              <a:buFont typeface="Wingdings" panose="05000000000000000000" pitchFamily="2" charset="2"/>
              <a:buChar char="Ø"/>
              <a:defRPr/>
            </a:pPr>
            <a:r>
              <a:rPr lang="tr-TR" altLang="tr-TR" sz="2800" kern="0" dirty="0">
                <a:solidFill>
                  <a:srgbClr val="002060"/>
                </a:solidFill>
                <a:latin typeface="Calibri" panose="020F0502020204030204" pitchFamily="34" charset="0"/>
              </a:rPr>
              <a:t>Çocuk konuşmak için uygun zaman, zemin ve kişi olmadığını düşünebilir.</a:t>
            </a:r>
          </a:p>
          <a:p>
            <a:pPr marL="531813" indent="-531813">
              <a:spcBef>
                <a:spcPts val="0"/>
              </a:spcBef>
              <a:buClr>
                <a:srgbClr val="002060"/>
              </a:buClr>
              <a:buFont typeface="Wingdings" panose="05000000000000000000" pitchFamily="2" charset="2"/>
              <a:buChar char="Ø"/>
              <a:defRPr/>
            </a:pPr>
            <a:endParaRPr lang="tr-TR" altLang="tr-TR" sz="2800" kern="0" dirty="0">
              <a:solidFill>
                <a:srgbClr val="002060"/>
              </a:solidFill>
              <a:latin typeface="Calibri" panose="020F0502020204030204" pitchFamily="34" charset="0"/>
            </a:endParaRPr>
          </a:p>
        </p:txBody>
      </p:sp>
      <p:sp>
        <p:nvSpPr>
          <p:cNvPr id="2" name="Slayt Numarası Yer Tutucusu 1"/>
          <p:cNvSpPr>
            <a:spLocks noGrp="1"/>
          </p:cNvSpPr>
          <p:nvPr>
            <p:ph type="sldNum" sz="quarter" idx="17"/>
          </p:nvPr>
        </p:nvSpPr>
        <p:spPr/>
        <p:txBody>
          <a:bodyPr/>
          <a:lstStyle/>
          <a:p>
            <a:pPr>
              <a:defRPr/>
            </a:pPr>
            <a:fld id="{69B59F7F-75D4-4783-B478-B878FA0E2018}" type="slidenum">
              <a:rPr lang="en-US" smtClean="0"/>
              <a:pPr>
                <a:defRPr/>
              </a:pPr>
              <a:t>48</a:t>
            </a:fld>
            <a:endParaRPr lang="en-US"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Başlık 4"/>
          <p:cNvSpPr>
            <a:spLocks noGrp="1"/>
          </p:cNvSpPr>
          <p:nvPr>
            <p:ph type="title"/>
          </p:nvPr>
        </p:nvSpPr>
        <p:spPr bwMode="auto">
          <a:xfrm>
            <a:off x="608013" y="326390"/>
            <a:ext cx="10961687" cy="771525"/>
          </a:xfrm>
        </p:spPr>
        <p:txBody>
          <a:bodyPr wrap="square" numCol="1" compatLnSpc="1">
            <a:prstTxWarp prst="textNoShape">
              <a:avLst/>
            </a:prstTxWarp>
          </a:bodyPr>
          <a:lstStyle/>
          <a:p>
            <a:pPr marL="342900" indent="-342900" algn="ctr" eaLnBrk="1" hangingPunct="1">
              <a:buClrTx/>
              <a:buSzTx/>
              <a:buFontTx/>
              <a:buNone/>
            </a:pPr>
            <a:r>
              <a:rPr lang="tr-TR" altLang="tr-TR" sz="3600" smtClean="0">
                <a:solidFill>
                  <a:srgbClr val="002060"/>
                </a:solidFill>
                <a:effectLst/>
                <a:latin typeface="Calibri" pitchFamily="34" charset="0"/>
              </a:rPr>
              <a:t>Çocuklar Ne Zaman İstismar Edildiklerini Söylerler? </a:t>
            </a:r>
          </a:p>
        </p:txBody>
      </p:sp>
      <p:sp>
        <p:nvSpPr>
          <p:cNvPr id="6" name="Rectangle 3"/>
          <p:cNvSpPr txBox="1">
            <a:spLocks noChangeArrowheads="1"/>
          </p:cNvSpPr>
          <p:nvPr/>
        </p:nvSpPr>
        <p:spPr bwMode="auto">
          <a:xfrm>
            <a:off x="115888" y="1097915"/>
            <a:ext cx="11945937" cy="4498975"/>
          </a:xfrm>
          <a:prstGeom prst="rect">
            <a:avLst/>
          </a:prstGeom>
          <a:noFill/>
          <a:ln>
            <a:noFill/>
          </a:ln>
          <a:effectLst/>
          <a:extLst/>
        </p:spPr>
        <p:txBody>
          <a:bodyPr lIns="558000"/>
          <a:lstStyle>
            <a:lvl1pPr marL="342900" indent="-342900" algn="l" rtl="0" eaLnBrk="0" fontAlgn="base" hangingPunct="0">
              <a:spcBef>
                <a:spcPct val="20000"/>
              </a:spcBef>
              <a:spcAft>
                <a:spcPct val="0"/>
              </a:spcAft>
              <a:buClr>
                <a:schemeClr val="hlink"/>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Char char="–"/>
              <a:defRPr sz="2800">
                <a:solidFill>
                  <a:schemeClr val="tx1"/>
                </a:solidFill>
                <a:latin typeface="+mn-lt"/>
              </a:defRPr>
            </a:lvl2pPr>
            <a:lvl3pPr marL="1143000" indent="-228600" algn="l" rtl="0" eaLnBrk="0" fontAlgn="base" hangingPunct="0">
              <a:spcBef>
                <a:spcPct val="20000"/>
              </a:spcBef>
              <a:spcAft>
                <a:spcPct val="0"/>
              </a:spcAft>
              <a:buClr>
                <a:schemeClr val="hlink"/>
              </a:buClr>
              <a:buChar char="•"/>
              <a:defRPr sz="2400">
                <a:solidFill>
                  <a:schemeClr val="tx1"/>
                </a:solidFill>
                <a:latin typeface="+mn-lt"/>
              </a:defRPr>
            </a:lvl3pPr>
            <a:lvl4pPr marL="1600200" indent="-228600" algn="l" rtl="0" eaLnBrk="0" fontAlgn="base" hangingPunct="0">
              <a:spcBef>
                <a:spcPct val="20000"/>
              </a:spcBef>
              <a:spcAft>
                <a:spcPct val="0"/>
              </a:spcAft>
              <a:buClr>
                <a:schemeClr val="hlink"/>
              </a:buClr>
              <a:buChar char="–"/>
              <a:defRPr sz="2000">
                <a:solidFill>
                  <a:schemeClr val="tx1"/>
                </a:solidFill>
                <a:latin typeface="+mn-lt"/>
              </a:defRPr>
            </a:lvl4pPr>
            <a:lvl5pPr marL="2057400" indent="-228600" algn="l" rtl="0" eaLnBrk="0" fontAlgn="base" hangingPunct="0">
              <a:spcBef>
                <a:spcPct val="20000"/>
              </a:spcBef>
              <a:spcAft>
                <a:spcPct val="0"/>
              </a:spcAft>
              <a:buClr>
                <a:schemeClr val="hlink"/>
              </a:buClr>
              <a:buChar char="»"/>
              <a:defRPr sz="2000">
                <a:solidFill>
                  <a:schemeClr val="tx1"/>
                </a:solidFill>
                <a:latin typeface="+mn-lt"/>
              </a:defRPr>
            </a:lvl5pPr>
            <a:lvl6pPr marL="2514600" indent="-228600" algn="l" rtl="0" fontAlgn="base">
              <a:spcBef>
                <a:spcPct val="20000"/>
              </a:spcBef>
              <a:spcAft>
                <a:spcPct val="0"/>
              </a:spcAft>
              <a:buClr>
                <a:schemeClr val="hlink"/>
              </a:buClr>
              <a:buChar char="»"/>
              <a:defRPr sz="2000">
                <a:solidFill>
                  <a:schemeClr val="tx1"/>
                </a:solidFill>
                <a:latin typeface="+mn-lt"/>
              </a:defRPr>
            </a:lvl6pPr>
            <a:lvl7pPr marL="2971800" indent="-228600" algn="l" rtl="0" fontAlgn="base">
              <a:spcBef>
                <a:spcPct val="20000"/>
              </a:spcBef>
              <a:spcAft>
                <a:spcPct val="0"/>
              </a:spcAft>
              <a:buClr>
                <a:schemeClr val="hlink"/>
              </a:buClr>
              <a:buChar char="»"/>
              <a:defRPr sz="2000">
                <a:solidFill>
                  <a:schemeClr val="tx1"/>
                </a:solidFill>
                <a:latin typeface="+mn-lt"/>
              </a:defRPr>
            </a:lvl7pPr>
            <a:lvl8pPr marL="3429000" indent="-228600" algn="l" rtl="0" fontAlgn="base">
              <a:spcBef>
                <a:spcPct val="20000"/>
              </a:spcBef>
              <a:spcAft>
                <a:spcPct val="0"/>
              </a:spcAft>
              <a:buClr>
                <a:schemeClr val="hlink"/>
              </a:buClr>
              <a:buChar char="»"/>
              <a:defRPr sz="2000">
                <a:solidFill>
                  <a:schemeClr val="tx1"/>
                </a:solidFill>
                <a:latin typeface="+mn-lt"/>
              </a:defRPr>
            </a:lvl8pPr>
            <a:lvl9pPr marL="3886200" indent="-228600" algn="l" rtl="0" fontAlgn="base">
              <a:spcBef>
                <a:spcPct val="20000"/>
              </a:spcBef>
              <a:spcAft>
                <a:spcPct val="0"/>
              </a:spcAft>
              <a:buClr>
                <a:schemeClr val="hlink"/>
              </a:buClr>
              <a:buChar char="»"/>
              <a:defRPr sz="2000">
                <a:solidFill>
                  <a:schemeClr val="tx1"/>
                </a:solidFill>
                <a:latin typeface="+mn-lt"/>
              </a:defRPr>
            </a:lvl9pPr>
          </a:lstStyle>
          <a:p>
            <a:pPr marL="531813" indent="-444500">
              <a:spcBef>
                <a:spcPts val="0"/>
              </a:spcBef>
              <a:buClr>
                <a:srgbClr val="002060"/>
              </a:buClr>
              <a:buFont typeface="Wingdings" panose="05000000000000000000" pitchFamily="2" charset="2"/>
              <a:buChar char="Ø"/>
              <a:defRPr/>
            </a:pPr>
            <a:r>
              <a:rPr lang="tr-TR" altLang="tr-TR" sz="2800" kern="0" dirty="0">
                <a:solidFill>
                  <a:srgbClr val="002060"/>
                </a:solidFill>
                <a:latin typeface="Calibri" panose="020F0502020204030204" pitchFamily="34" charset="0"/>
              </a:rPr>
              <a:t>İstismarın derecesi, sıklığı </a:t>
            </a:r>
            <a:r>
              <a:rPr lang="tr-TR" altLang="tr-TR" sz="2800" kern="0" dirty="0" smtClean="0">
                <a:solidFill>
                  <a:srgbClr val="002060"/>
                </a:solidFill>
                <a:latin typeface="Calibri" panose="020F0502020204030204" pitchFamily="34" charset="0"/>
              </a:rPr>
              <a:t>artar </a:t>
            </a:r>
            <a:r>
              <a:rPr lang="tr-TR" altLang="tr-TR" sz="2800" kern="0" dirty="0">
                <a:solidFill>
                  <a:srgbClr val="002060"/>
                </a:solidFill>
                <a:latin typeface="Calibri" panose="020F0502020204030204" pitchFamily="34" charset="0"/>
              </a:rPr>
              <a:t>ve </a:t>
            </a:r>
            <a:r>
              <a:rPr lang="tr-TR" altLang="tr-TR" sz="2800" kern="0" dirty="0" smtClean="0">
                <a:solidFill>
                  <a:srgbClr val="002060"/>
                </a:solidFill>
                <a:latin typeface="Calibri" panose="020F0502020204030204" pitchFamily="34" charset="0"/>
              </a:rPr>
              <a:t>istismar çocuğu korkutursa. </a:t>
            </a:r>
            <a:endParaRPr lang="tr-TR" altLang="tr-TR" sz="2800" kern="0" dirty="0">
              <a:solidFill>
                <a:srgbClr val="002060"/>
              </a:solidFill>
              <a:latin typeface="Calibri" panose="020F0502020204030204" pitchFamily="34" charset="0"/>
            </a:endParaRPr>
          </a:p>
          <a:p>
            <a:pPr marL="531813" indent="-444500">
              <a:spcBef>
                <a:spcPts val="0"/>
              </a:spcBef>
              <a:buClr>
                <a:srgbClr val="002060"/>
              </a:buClr>
              <a:buFont typeface="Wingdings" panose="05000000000000000000" pitchFamily="2" charset="2"/>
              <a:buChar char="Ø"/>
              <a:defRPr/>
            </a:pPr>
            <a:r>
              <a:rPr lang="tr-TR" altLang="tr-TR" sz="2800" kern="0" dirty="0">
                <a:solidFill>
                  <a:srgbClr val="002060"/>
                </a:solidFill>
                <a:latin typeface="Calibri" panose="020F0502020204030204" pitchFamily="34" charset="0"/>
              </a:rPr>
              <a:t>Cinsel istismardan korunmayla ilgili bilgi alırsa ve kendisine yapılanın doğru olmadığını fark </a:t>
            </a:r>
            <a:r>
              <a:rPr lang="tr-TR" altLang="tr-TR" sz="2800" kern="0" dirty="0" smtClean="0">
                <a:solidFill>
                  <a:srgbClr val="002060"/>
                </a:solidFill>
                <a:latin typeface="Calibri" panose="020F0502020204030204" pitchFamily="34" charset="0"/>
              </a:rPr>
              <a:t>ederse. </a:t>
            </a:r>
          </a:p>
          <a:p>
            <a:pPr marL="531813" indent="-444500">
              <a:spcBef>
                <a:spcPts val="0"/>
              </a:spcBef>
              <a:buClr>
                <a:srgbClr val="002060"/>
              </a:buClr>
              <a:buFont typeface="Wingdings" panose="05000000000000000000" pitchFamily="2" charset="2"/>
              <a:buChar char="Ø"/>
              <a:defRPr/>
            </a:pPr>
            <a:r>
              <a:rPr lang="tr-TR" altLang="tr-TR" sz="2800" kern="0" dirty="0" smtClean="0">
                <a:solidFill>
                  <a:srgbClr val="002060"/>
                </a:solidFill>
                <a:latin typeface="Calibri" panose="020F0502020204030204" pitchFamily="34" charset="0"/>
              </a:rPr>
              <a:t>Söylenmesi </a:t>
            </a:r>
            <a:r>
              <a:rPr lang="tr-TR" altLang="tr-TR" sz="2800" kern="0" dirty="0">
                <a:solidFill>
                  <a:srgbClr val="002060"/>
                </a:solidFill>
                <a:latin typeface="Calibri" panose="020F0502020204030204" pitchFamily="34" charset="0"/>
              </a:rPr>
              <a:t>gerektiğini </a:t>
            </a:r>
            <a:r>
              <a:rPr lang="tr-TR" altLang="tr-TR" sz="2800" kern="0" dirty="0" smtClean="0">
                <a:solidFill>
                  <a:srgbClr val="002060"/>
                </a:solidFill>
                <a:latin typeface="Calibri" panose="020F0502020204030204" pitchFamily="34" charset="0"/>
              </a:rPr>
              <a:t>öğrenirse.</a:t>
            </a:r>
            <a:endParaRPr lang="tr-TR" altLang="tr-TR" sz="2800" kern="0" dirty="0">
              <a:solidFill>
                <a:srgbClr val="002060"/>
              </a:solidFill>
              <a:latin typeface="Calibri" panose="020F0502020204030204" pitchFamily="34" charset="0"/>
            </a:endParaRPr>
          </a:p>
          <a:p>
            <a:pPr marL="531813" indent="-444500">
              <a:spcBef>
                <a:spcPts val="0"/>
              </a:spcBef>
              <a:buClr>
                <a:srgbClr val="002060"/>
              </a:buClr>
              <a:buFont typeface="Wingdings" panose="05000000000000000000" pitchFamily="2" charset="2"/>
              <a:buChar char="Ø"/>
              <a:defRPr/>
            </a:pPr>
            <a:r>
              <a:rPr lang="tr-TR" altLang="tr-TR" sz="2800" kern="0" dirty="0">
                <a:solidFill>
                  <a:srgbClr val="002060"/>
                </a:solidFill>
                <a:latin typeface="Calibri" panose="020F0502020204030204" pitchFamily="34" charset="0"/>
              </a:rPr>
              <a:t>Çocuklar sırlarını en yakın arkadaşları ile </a:t>
            </a:r>
            <a:r>
              <a:rPr lang="tr-TR" altLang="tr-TR" sz="2800" kern="0" dirty="0" smtClean="0">
                <a:solidFill>
                  <a:srgbClr val="002060"/>
                </a:solidFill>
                <a:latin typeface="Calibri" panose="020F0502020204030204" pitchFamily="34" charset="0"/>
              </a:rPr>
              <a:t>paylaşırsa.</a:t>
            </a:r>
            <a:endParaRPr lang="tr-TR" altLang="tr-TR" sz="2800" kern="0" dirty="0">
              <a:solidFill>
                <a:srgbClr val="002060"/>
              </a:solidFill>
              <a:latin typeface="Calibri" panose="020F0502020204030204" pitchFamily="34" charset="0"/>
            </a:endParaRPr>
          </a:p>
          <a:p>
            <a:pPr marL="531813" indent="-444500">
              <a:spcBef>
                <a:spcPts val="0"/>
              </a:spcBef>
              <a:buClr>
                <a:srgbClr val="002060"/>
              </a:buClr>
              <a:buFont typeface="Wingdings" panose="05000000000000000000" pitchFamily="2" charset="2"/>
              <a:buChar char="Ø"/>
              <a:defRPr/>
            </a:pPr>
            <a:r>
              <a:rPr lang="tr-TR" altLang="tr-TR" sz="2800" kern="0" dirty="0" smtClean="0">
                <a:solidFill>
                  <a:srgbClr val="002060"/>
                </a:solidFill>
                <a:latin typeface="Calibri" panose="020F0502020204030204" pitchFamily="34" charset="0"/>
              </a:rPr>
              <a:t>Kardeşleri kendisinin ilk istismar edildiği yaşa gelmişse ve onları korumak isterse. </a:t>
            </a:r>
          </a:p>
          <a:p>
            <a:pPr marL="531813" indent="-444500">
              <a:spcBef>
                <a:spcPts val="0"/>
              </a:spcBef>
              <a:buClr>
                <a:srgbClr val="002060"/>
              </a:buClr>
              <a:buFont typeface="Wingdings" panose="05000000000000000000" pitchFamily="2" charset="2"/>
              <a:buChar char="Ø"/>
              <a:defRPr/>
            </a:pPr>
            <a:r>
              <a:rPr lang="tr-TR" altLang="tr-TR" sz="2800" kern="0" dirty="0" smtClean="0">
                <a:solidFill>
                  <a:srgbClr val="002060"/>
                </a:solidFill>
                <a:latin typeface="Calibri" panose="020F0502020204030204" pitchFamily="34" charset="0"/>
              </a:rPr>
              <a:t>Ergenliğe gelmişse hamilelikten korkuyorsa ya da istismarcının baskısından kurtulmak istiyorsa.</a:t>
            </a:r>
          </a:p>
          <a:p>
            <a:pPr marL="531813" indent="-444500">
              <a:spcBef>
                <a:spcPts val="0"/>
              </a:spcBef>
              <a:buClr>
                <a:srgbClr val="002060"/>
              </a:buClr>
              <a:buFont typeface="Wingdings" panose="05000000000000000000" pitchFamily="2" charset="2"/>
              <a:buChar char="Ø"/>
              <a:defRPr/>
            </a:pPr>
            <a:r>
              <a:rPr lang="tr-TR" altLang="tr-TR" sz="2800" kern="0" dirty="0" smtClean="0">
                <a:solidFill>
                  <a:srgbClr val="002060"/>
                </a:solidFill>
                <a:latin typeface="Calibri" panose="020F0502020204030204" pitchFamily="34" charset="0"/>
              </a:rPr>
              <a:t>Çocuk </a:t>
            </a:r>
            <a:r>
              <a:rPr lang="tr-TR" altLang="tr-TR" sz="2800" kern="0" dirty="0">
                <a:solidFill>
                  <a:srgbClr val="002060"/>
                </a:solidFill>
                <a:latin typeface="Calibri" panose="020F0502020204030204" pitchFamily="34" charset="0"/>
              </a:rPr>
              <a:t>güvenebileceği ve kendisi ile yakından ilgilenen bir yetişkinle </a:t>
            </a:r>
            <a:r>
              <a:rPr lang="tr-TR" altLang="tr-TR" sz="2800" kern="0" dirty="0" smtClean="0">
                <a:solidFill>
                  <a:srgbClr val="002060"/>
                </a:solidFill>
                <a:latin typeface="Calibri" panose="020F0502020204030204" pitchFamily="34" charset="0"/>
              </a:rPr>
              <a:t>karşılaştıysa.</a:t>
            </a:r>
            <a:endParaRPr lang="tr-TR" altLang="tr-TR" sz="2800" kern="0" dirty="0">
              <a:solidFill>
                <a:srgbClr val="002060"/>
              </a:solidFill>
              <a:latin typeface="Calibri" panose="020F0502020204030204" pitchFamily="34" charset="0"/>
            </a:endParaRPr>
          </a:p>
          <a:p>
            <a:pPr marL="531813" indent="-444500">
              <a:spcBef>
                <a:spcPts val="0"/>
              </a:spcBef>
              <a:buClr>
                <a:srgbClr val="002060"/>
              </a:buClr>
              <a:buFont typeface="Wingdings" panose="05000000000000000000" pitchFamily="2" charset="2"/>
              <a:buChar char="Ø"/>
              <a:defRPr/>
            </a:pPr>
            <a:r>
              <a:rPr lang="tr-TR" altLang="tr-TR" sz="2800" kern="0" dirty="0">
                <a:solidFill>
                  <a:srgbClr val="002060"/>
                </a:solidFill>
                <a:latin typeface="Calibri" panose="020F0502020204030204" pitchFamily="34" charset="0"/>
              </a:rPr>
              <a:t>Fiziksel bir yakınma sonrası doktora </a:t>
            </a:r>
            <a:r>
              <a:rPr lang="tr-TR" altLang="tr-TR" sz="2800" kern="0" dirty="0" smtClean="0">
                <a:solidFill>
                  <a:srgbClr val="002060"/>
                </a:solidFill>
                <a:latin typeface="Calibri" panose="020F0502020204030204" pitchFamily="34" charset="0"/>
              </a:rPr>
              <a:t>giderse.</a:t>
            </a:r>
            <a:endParaRPr lang="tr-TR" altLang="tr-TR" sz="2800" kern="0" dirty="0">
              <a:solidFill>
                <a:srgbClr val="002060"/>
              </a:solidFill>
              <a:latin typeface="Calibri" panose="020F0502020204030204" pitchFamily="34" charset="0"/>
            </a:endParaRPr>
          </a:p>
          <a:p>
            <a:pPr marL="619125" indent="-531813">
              <a:spcBef>
                <a:spcPts val="0"/>
              </a:spcBef>
              <a:buClr>
                <a:srgbClr val="002060"/>
              </a:buClr>
              <a:buFont typeface="Wingdings" panose="05000000000000000000" pitchFamily="2" charset="2"/>
              <a:buChar char="Ø"/>
              <a:defRPr/>
            </a:pPr>
            <a:endParaRPr lang="tr-TR" altLang="tr-TR" sz="2800" kern="0" dirty="0">
              <a:solidFill>
                <a:srgbClr val="002060"/>
              </a:solidFill>
              <a:latin typeface="Calibri" panose="020F0502020204030204" pitchFamily="34" charset="0"/>
            </a:endParaRPr>
          </a:p>
        </p:txBody>
      </p:sp>
      <p:sp>
        <p:nvSpPr>
          <p:cNvPr id="2" name="Slayt Numarası Yer Tutucusu 1"/>
          <p:cNvSpPr>
            <a:spLocks noGrp="1"/>
          </p:cNvSpPr>
          <p:nvPr>
            <p:ph type="sldNum" sz="quarter" idx="17"/>
          </p:nvPr>
        </p:nvSpPr>
        <p:spPr/>
        <p:txBody>
          <a:bodyPr/>
          <a:lstStyle/>
          <a:p>
            <a:pPr>
              <a:defRPr/>
            </a:pPr>
            <a:fld id="{5BA32718-9E3F-4806-B62A-414F442C5B06}" type="slidenum">
              <a:rPr lang="en-US" smtClean="0"/>
              <a:pPr>
                <a:defRPr/>
              </a:pPr>
              <a:t>49</a:t>
            </a:fld>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1 Başlık"/>
          <p:cNvSpPr>
            <a:spLocks noGrp="1"/>
          </p:cNvSpPr>
          <p:nvPr>
            <p:ph type="title"/>
          </p:nvPr>
        </p:nvSpPr>
        <p:spPr bwMode="auto">
          <a:xfrm>
            <a:off x="814388" y="788988"/>
            <a:ext cx="10575925" cy="900112"/>
          </a:xfrm>
        </p:spPr>
        <p:txBody>
          <a:bodyPr wrap="square" numCol="1" compatLnSpc="1">
            <a:prstTxWarp prst="textNoShape">
              <a:avLst/>
            </a:prstTxWarp>
          </a:bodyPr>
          <a:lstStyle/>
          <a:p>
            <a:pPr marL="0" indent="0" algn="ctr" eaLnBrk="1" hangingPunct="1">
              <a:buFont typeface="Georgia" pitchFamily="18" charset="0"/>
              <a:buNone/>
            </a:pPr>
            <a:r>
              <a:rPr lang="tr-TR" altLang="tr-TR" sz="4800" dirty="0" smtClean="0">
                <a:solidFill>
                  <a:srgbClr val="002060"/>
                </a:solidFill>
                <a:effectLst/>
                <a:latin typeface="Calibri" pitchFamily="34" charset="0"/>
              </a:rPr>
              <a:t>ÇOCUK İHMAL VE İSTİSMARI</a:t>
            </a:r>
          </a:p>
        </p:txBody>
      </p:sp>
      <p:sp>
        <p:nvSpPr>
          <p:cNvPr id="17411" name="2 İçerik Yer Tutucusu"/>
          <p:cNvSpPr>
            <a:spLocks noGrp="1"/>
          </p:cNvSpPr>
          <p:nvPr>
            <p:ph sz="quarter" idx="13"/>
          </p:nvPr>
        </p:nvSpPr>
        <p:spPr>
          <a:xfrm>
            <a:off x="1544638" y="2070100"/>
            <a:ext cx="9542462" cy="2155825"/>
          </a:xfrm>
        </p:spPr>
        <p:txBody>
          <a:bodyPr/>
          <a:lstStyle/>
          <a:p>
            <a:pPr marL="0" indent="0" algn="ctr" eaLnBrk="1" hangingPunct="1">
              <a:spcBef>
                <a:spcPct val="0"/>
              </a:spcBef>
              <a:spcAft>
                <a:spcPct val="0"/>
              </a:spcAft>
              <a:buFont typeface="Georgia" pitchFamily="18" charset="0"/>
              <a:buNone/>
            </a:pPr>
            <a:r>
              <a:rPr lang="tr-TR" altLang="tr-TR" sz="3200" dirty="0" smtClean="0">
                <a:solidFill>
                  <a:srgbClr val="002060"/>
                </a:solidFill>
                <a:latin typeface="Calibri" pitchFamily="34" charset="0"/>
              </a:rPr>
              <a:t>	</a:t>
            </a:r>
            <a:r>
              <a:rPr lang="tr-TR" altLang="tr-TR" sz="4000" dirty="0" smtClean="0">
                <a:solidFill>
                  <a:srgbClr val="002060"/>
                </a:solidFill>
                <a:latin typeface="Calibri" pitchFamily="34" charset="0"/>
              </a:rPr>
              <a:t>Dünya Sağlık Örgütü’nün verilerine göre dünyada </a:t>
            </a:r>
            <a:r>
              <a:rPr lang="tr-TR" altLang="tr-TR" sz="4000" b="1" dirty="0" smtClean="0">
                <a:solidFill>
                  <a:srgbClr val="002060"/>
                </a:solidFill>
                <a:latin typeface="Calibri" pitchFamily="34" charset="0"/>
              </a:rPr>
              <a:t>1-14 yaş </a:t>
            </a:r>
            <a:r>
              <a:rPr lang="tr-TR" altLang="tr-TR" sz="4000" dirty="0" smtClean="0">
                <a:solidFill>
                  <a:srgbClr val="002060"/>
                </a:solidFill>
                <a:latin typeface="Calibri" pitchFamily="34" charset="0"/>
              </a:rPr>
              <a:t>grubundaki </a:t>
            </a:r>
            <a:r>
              <a:rPr lang="tr-TR" altLang="tr-TR" sz="4000" b="1" dirty="0" smtClean="0">
                <a:solidFill>
                  <a:srgbClr val="002060"/>
                </a:solidFill>
                <a:latin typeface="Calibri" pitchFamily="34" charset="0"/>
              </a:rPr>
              <a:t>40 milyon çocuk </a:t>
            </a:r>
            <a:r>
              <a:rPr lang="tr-TR" altLang="tr-TR" sz="4000" dirty="0" smtClean="0">
                <a:solidFill>
                  <a:srgbClr val="002060"/>
                </a:solidFill>
                <a:latin typeface="Calibri" pitchFamily="34" charset="0"/>
              </a:rPr>
              <a:t>ihmal ve istismara uğramakta, desteğe ihtiyaç duymaktadır.</a:t>
            </a:r>
          </a:p>
        </p:txBody>
      </p:sp>
      <p:sp>
        <p:nvSpPr>
          <p:cNvPr id="2" name="Slayt Numarası Yer Tutucusu 1"/>
          <p:cNvSpPr>
            <a:spLocks noGrp="1"/>
          </p:cNvSpPr>
          <p:nvPr>
            <p:ph type="sldNum" sz="quarter" idx="16"/>
          </p:nvPr>
        </p:nvSpPr>
        <p:spPr/>
        <p:txBody>
          <a:bodyPr/>
          <a:lstStyle/>
          <a:p>
            <a:pPr>
              <a:defRPr/>
            </a:pPr>
            <a:fld id="{B7906385-9B62-4B85-A2B2-CB33D3856BBA}" type="slidenum">
              <a:rPr lang="en-US" smtClean="0"/>
              <a:pPr>
                <a:defRPr/>
              </a:pPr>
              <a:t>5</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7410"/>
                                        </p:tgtEl>
                                        <p:attrNameLst>
                                          <p:attrName>style.visibility</p:attrName>
                                        </p:attrNameLst>
                                      </p:cBhvr>
                                      <p:to>
                                        <p:strVal val="visible"/>
                                      </p:to>
                                    </p:set>
                                    <p:animEffect transition="in" filter="circle(in)">
                                      <p:cBhvr>
                                        <p:cTn id="7" dur="2000"/>
                                        <p:tgtEl>
                                          <p:spTgt spid="1741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7411">
                                            <p:txEl>
                                              <p:pRg st="0" end="0"/>
                                            </p:txEl>
                                          </p:spTgt>
                                        </p:tgtEl>
                                        <p:attrNameLst>
                                          <p:attrName>style.visibility</p:attrName>
                                        </p:attrNameLst>
                                      </p:cBhvr>
                                      <p:to>
                                        <p:strVal val="visible"/>
                                      </p:to>
                                    </p:set>
                                    <p:animEffect transition="in" filter="circle(in)">
                                      <p:cBhvr>
                                        <p:cTn id="12" dur="2000"/>
                                        <p:tgtEl>
                                          <p:spTgt spid="174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p:bldP spid="17411"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3"/>
          </p:nvPr>
        </p:nvSpPr>
        <p:spPr>
          <a:xfrm>
            <a:off x="654050" y="1274128"/>
            <a:ext cx="11060113" cy="4205287"/>
          </a:xfrm>
        </p:spPr>
        <p:txBody>
          <a:bodyPr rtlCol="0">
            <a:noAutofit/>
          </a:bodyPr>
          <a:lstStyle/>
          <a:p>
            <a:pPr marL="620713" indent="-533400" eaLnBrk="1" fontAlgn="auto" hangingPunct="1">
              <a:spcBef>
                <a:spcPts val="0"/>
              </a:spcBef>
              <a:spcAft>
                <a:spcPts val="0"/>
              </a:spcAft>
              <a:buClr>
                <a:srgbClr val="002060"/>
              </a:buClr>
              <a:buFont typeface="Wingdings" panose="05000000000000000000" pitchFamily="2" charset="2"/>
              <a:buChar char="Ø"/>
              <a:defRPr/>
            </a:pPr>
            <a:r>
              <a:rPr lang="tr-TR" sz="2800" dirty="0" smtClean="0">
                <a:solidFill>
                  <a:srgbClr val="002060"/>
                </a:solidFill>
                <a:latin typeface="Calibri" panose="020F0502020204030204" pitchFamily="34" charset="0"/>
              </a:rPr>
              <a:t>“</a:t>
            </a:r>
            <a:r>
              <a:rPr lang="tr-TR" sz="2800" dirty="0">
                <a:solidFill>
                  <a:srgbClr val="002060"/>
                </a:solidFill>
                <a:latin typeface="Calibri" panose="020F0502020204030204" pitchFamily="34" charset="0"/>
              </a:rPr>
              <a:t>Erkek kardeşim dün gece uyumama izin vermedi” </a:t>
            </a:r>
          </a:p>
          <a:p>
            <a:pPr marL="620713" indent="-533400" eaLnBrk="1" fontAlgn="auto" hangingPunct="1">
              <a:spcBef>
                <a:spcPts val="0"/>
              </a:spcBef>
              <a:spcAft>
                <a:spcPts val="0"/>
              </a:spcAft>
              <a:buClr>
                <a:srgbClr val="002060"/>
              </a:buClr>
              <a:buFont typeface="Wingdings" panose="05000000000000000000" pitchFamily="2" charset="2"/>
              <a:buChar char="Ø"/>
              <a:defRPr/>
            </a:pPr>
            <a:r>
              <a:rPr lang="tr-TR" sz="2800" dirty="0" smtClean="0">
                <a:solidFill>
                  <a:srgbClr val="002060"/>
                </a:solidFill>
                <a:latin typeface="Calibri" panose="020F0502020204030204" pitchFamily="34" charset="0"/>
              </a:rPr>
              <a:t>“</a:t>
            </a:r>
            <a:r>
              <a:rPr lang="tr-TR" sz="2800" dirty="0">
                <a:solidFill>
                  <a:srgbClr val="002060"/>
                </a:solidFill>
                <a:latin typeface="Calibri" panose="020F0502020204030204" pitchFamily="34" charset="0"/>
              </a:rPr>
              <a:t>Komşumuz “X “abi çok komik iç </a:t>
            </a:r>
            <a:r>
              <a:rPr lang="tr-TR" sz="2800" dirty="0" smtClean="0">
                <a:solidFill>
                  <a:srgbClr val="002060"/>
                </a:solidFill>
                <a:latin typeface="Calibri" panose="020F0502020204030204" pitchFamily="34" charset="0"/>
              </a:rPr>
              <a:t>çamaşırları </a:t>
            </a:r>
            <a:r>
              <a:rPr lang="tr-TR" sz="2800" dirty="0">
                <a:solidFill>
                  <a:srgbClr val="002060"/>
                </a:solidFill>
                <a:latin typeface="Calibri" panose="020F0502020204030204" pitchFamily="34" charset="0"/>
              </a:rPr>
              <a:t>giyiniyor” </a:t>
            </a:r>
          </a:p>
          <a:p>
            <a:pPr marL="620713" indent="-533400" eaLnBrk="1" fontAlgn="auto" hangingPunct="1">
              <a:spcBef>
                <a:spcPts val="0"/>
              </a:spcBef>
              <a:spcAft>
                <a:spcPts val="0"/>
              </a:spcAft>
              <a:buClr>
                <a:srgbClr val="002060"/>
              </a:buClr>
              <a:buFont typeface="Wingdings" panose="05000000000000000000" pitchFamily="2" charset="2"/>
              <a:buChar char="Ø"/>
              <a:defRPr/>
            </a:pPr>
            <a:r>
              <a:rPr lang="tr-TR" sz="2800" dirty="0" smtClean="0">
                <a:solidFill>
                  <a:srgbClr val="002060"/>
                </a:solidFill>
                <a:latin typeface="Calibri" panose="020F0502020204030204" pitchFamily="34" charset="0"/>
              </a:rPr>
              <a:t>“</a:t>
            </a:r>
            <a:r>
              <a:rPr lang="tr-TR" sz="2800" dirty="0">
                <a:solidFill>
                  <a:srgbClr val="002060"/>
                </a:solidFill>
                <a:latin typeface="Calibri" panose="020F0502020204030204" pitchFamily="34" charset="0"/>
              </a:rPr>
              <a:t>Annemin beni amcamla yalnız bırakmasından </a:t>
            </a:r>
            <a:r>
              <a:rPr lang="tr-TR" sz="2800" dirty="0" smtClean="0">
                <a:solidFill>
                  <a:srgbClr val="002060"/>
                </a:solidFill>
                <a:latin typeface="Calibri" panose="020F0502020204030204" pitchFamily="34" charset="0"/>
              </a:rPr>
              <a:t>hiç hoşlanmıyorum</a:t>
            </a:r>
            <a:r>
              <a:rPr lang="tr-TR" sz="2800" dirty="0">
                <a:solidFill>
                  <a:srgbClr val="002060"/>
                </a:solidFill>
                <a:latin typeface="Calibri" panose="020F0502020204030204" pitchFamily="34" charset="0"/>
              </a:rPr>
              <a:t>” </a:t>
            </a:r>
          </a:p>
          <a:p>
            <a:pPr marL="620713" indent="-533400" eaLnBrk="1" fontAlgn="auto" hangingPunct="1">
              <a:spcBef>
                <a:spcPts val="0"/>
              </a:spcBef>
              <a:spcAft>
                <a:spcPts val="0"/>
              </a:spcAft>
              <a:buClr>
                <a:srgbClr val="002060"/>
              </a:buClr>
              <a:buFont typeface="Wingdings" panose="05000000000000000000" pitchFamily="2" charset="2"/>
              <a:buChar char="Ø"/>
              <a:defRPr/>
            </a:pPr>
            <a:r>
              <a:rPr lang="tr-TR" sz="2800" dirty="0" smtClean="0">
                <a:solidFill>
                  <a:srgbClr val="002060"/>
                </a:solidFill>
                <a:latin typeface="Calibri" panose="020F0502020204030204" pitchFamily="34" charset="0"/>
              </a:rPr>
              <a:t>“</a:t>
            </a:r>
            <a:r>
              <a:rPr lang="tr-TR" sz="2800" dirty="0">
                <a:solidFill>
                  <a:srgbClr val="002060"/>
                </a:solidFill>
                <a:latin typeface="Calibri" panose="020F0502020204030204" pitchFamily="34" charset="0"/>
              </a:rPr>
              <a:t>Komşumuzun oğlu beni çok sıkıştırıyor” </a:t>
            </a:r>
          </a:p>
          <a:p>
            <a:pPr marL="620713" indent="-533400" eaLnBrk="1" fontAlgn="auto" hangingPunct="1">
              <a:spcBef>
                <a:spcPts val="0"/>
              </a:spcBef>
              <a:spcAft>
                <a:spcPts val="0"/>
              </a:spcAft>
              <a:buClr>
                <a:srgbClr val="002060"/>
              </a:buClr>
              <a:buFont typeface="Wingdings" panose="05000000000000000000" pitchFamily="2" charset="2"/>
              <a:buChar char="Ø"/>
              <a:defRPr/>
            </a:pPr>
            <a:r>
              <a:rPr lang="tr-TR" sz="2800" dirty="0" smtClean="0">
                <a:solidFill>
                  <a:srgbClr val="002060"/>
                </a:solidFill>
                <a:latin typeface="Calibri" panose="020F0502020204030204" pitchFamily="34" charset="0"/>
              </a:rPr>
              <a:t>“</a:t>
            </a:r>
            <a:r>
              <a:rPr lang="tr-TR" sz="2800" dirty="0">
                <a:solidFill>
                  <a:srgbClr val="002060"/>
                </a:solidFill>
                <a:latin typeface="Calibri" panose="020F0502020204030204" pitchFamily="34" charset="0"/>
              </a:rPr>
              <a:t>Tanıdığım bir kız var, annesine rahatsız edildiğini söyledi fakat annesi ona inanmadı</a:t>
            </a:r>
            <a:r>
              <a:rPr lang="tr-TR" sz="2800" dirty="0" smtClean="0">
                <a:solidFill>
                  <a:srgbClr val="002060"/>
                </a:solidFill>
                <a:latin typeface="Calibri" panose="020F0502020204030204" pitchFamily="34" charset="0"/>
              </a:rPr>
              <a:t>”…..vb.</a:t>
            </a:r>
            <a:endParaRPr lang="tr-TR" sz="2800" dirty="0">
              <a:solidFill>
                <a:srgbClr val="002060"/>
              </a:solidFill>
              <a:latin typeface="Calibri" panose="020F0502020204030204" pitchFamily="34" charset="0"/>
            </a:endParaRPr>
          </a:p>
          <a:p>
            <a:pPr marL="45720" indent="0" eaLnBrk="1" fontAlgn="auto" hangingPunct="1">
              <a:spcBef>
                <a:spcPts val="0"/>
              </a:spcBef>
              <a:spcAft>
                <a:spcPts val="0"/>
              </a:spcAft>
              <a:buClr>
                <a:schemeClr val="accent6">
                  <a:lumMod val="75000"/>
                </a:schemeClr>
              </a:buClr>
              <a:buFont typeface="Georgia" pitchFamily="18" charset="0"/>
              <a:buNone/>
              <a:defRPr/>
            </a:pPr>
            <a:endParaRPr lang="tr-TR" sz="2800" dirty="0" smtClean="0">
              <a:solidFill>
                <a:srgbClr val="002060"/>
              </a:solidFill>
              <a:latin typeface="Calibri" panose="020F0502020204030204" pitchFamily="34" charset="0"/>
            </a:endParaRPr>
          </a:p>
          <a:p>
            <a:pPr marL="45720" indent="0" eaLnBrk="1" fontAlgn="auto" hangingPunct="1">
              <a:spcBef>
                <a:spcPts val="0"/>
              </a:spcBef>
              <a:spcAft>
                <a:spcPts val="0"/>
              </a:spcAft>
              <a:buClr>
                <a:schemeClr val="accent6">
                  <a:lumMod val="75000"/>
                </a:schemeClr>
              </a:buClr>
              <a:buFont typeface="Georgia" pitchFamily="18" charset="0"/>
              <a:buNone/>
              <a:defRPr/>
            </a:pPr>
            <a:r>
              <a:rPr lang="tr-TR" sz="2800" b="1" i="1" dirty="0" smtClean="0">
                <a:solidFill>
                  <a:srgbClr val="002060"/>
                </a:solidFill>
                <a:latin typeface="Calibri" panose="020F0502020204030204" pitchFamily="34" charset="0"/>
              </a:rPr>
              <a:t>Bunun </a:t>
            </a:r>
            <a:r>
              <a:rPr lang="tr-TR" sz="2800" b="1" i="1" dirty="0">
                <a:solidFill>
                  <a:srgbClr val="002060"/>
                </a:solidFill>
                <a:latin typeface="Calibri" panose="020F0502020204030204" pitchFamily="34" charset="0"/>
              </a:rPr>
              <a:t>gibi dolaylı ifadeler kullanıyorsa çocuğu uzman birine yönlendirin</a:t>
            </a:r>
            <a:r>
              <a:rPr lang="tr-TR" sz="2800" b="1" i="1" dirty="0" smtClean="0">
                <a:solidFill>
                  <a:srgbClr val="002060"/>
                </a:solidFill>
                <a:latin typeface="Calibri" panose="020F0502020204030204" pitchFamily="34" charset="0"/>
              </a:rPr>
              <a:t>.</a:t>
            </a:r>
            <a:endParaRPr lang="tr-TR" sz="2800" b="1" i="1" dirty="0">
              <a:solidFill>
                <a:srgbClr val="002060"/>
              </a:solidFill>
              <a:latin typeface="Calibri" panose="020F0502020204030204" pitchFamily="34" charset="0"/>
            </a:endParaRPr>
          </a:p>
        </p:txBody>
      </p:sp>
      <p:sp>
        <p:nvSpPr>
          <p:cNvPr id="4" name="Başlık 4"/>
          <p:cNvSpPr txBox="1">
            <a:spLocks/>
          </p:cNvSpPr>
          <p:nvPr/>
        </p:nvSpPr>
        <p:spPr>
          <a:xfrm>
            <a:off x="754063" y="323215"/>
            <a:ext cx="10960100" cy="806450"/>
          </a:xfrm>
          <a:prstGeom prst="rect">
            <a:avLst/>
          </a:prstGeom>
          <a:effectLst/>
        </p:spPr>
        <p:txBody>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lvl="1" algn="ctr" defTabSz="914400" fontAlgn="auto">
              <a:spcBef>
                <a:spcPts val="0"/>
              </a:spcBef>
              <a:spcAft>
                <a:spcPts val="0"/>
              </a:spcAft>
              <a:defRPr/>
            </a:pPr>
            <a:r>
              <a:rPr lang="tr-TR" sz="3600" b="1" kern="0" dirty="0" smtClean="0">
                <a:solidFill>
                  <a:srgbClr val="002060"/>
                </a:solidFill>
                <a:latin typeface="Calibri" panose="020F0502020204030204" pitchFamily="34" charset="0"/>
                <a:cs typeface="+mn-cs"/>
              </a:rPr>
              <a:t>İstismara Dair İpuçları Olabilecek Söylemler</a:t>
            </a:r>
            <a:endParaRPr lang="tr-TR" sz="3600" kern="0" dirty="0">
              <a:solidFill>
                <a:srgbClr val="002060"/>
              </a:solidFill>
              <a:latin typeface="Calibri" panose="020F0502020204030204" pitchFamily="34" charset="0"/>
              <a:cs typeface="+mn-cs"/>
            </a:endParaRPr>
          </a:p>
        </p:txBody>
      </p:sp>
      <p:sp>
        <p:nvSpPr>
          <p:cNvPr id="2" name="Slayt Numarası Yer Tutucusu 1"/>
          <p:cNvSpPr>
            <a:spLocks noGrp="1"/>
          </p:cNvSpPr>
          <p:nvPr>
            <p:ph type="sldNum" sz="quarter" idx="16"/>
          </p:nvPr>
        </p:nvSpPr>
        <p:spPr/>
        <p:txBody>
          <a:bodyPr/>
          <a:lstStyle/>
          <a:p>
            <a:pPr>
              <a:defRPr/>
            </a:pPr>
            <a:fld id="{CE20F5B7-C63C-4441-BF9B-A90F73C2E03F}" type="slidenum">
              <a:rPr lang="en-US" smtClean="0"/>
              <a:pPr>
                <a:defRPr/>
              </a:pPr>
              <a:t>50</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3"/>
          </p:nvPr>
        </p:nvSpPr>
        <p:spPr>
          <a:xfrm>
            <a:off x="936625" y="2505075"/>
            <a:ext cx="10252075" cy="3228975"/>
          </a:xfrm>
        </p:spPr>
        <p:txBody>
          <a:bodyPr rtlCol="0">
            <a:noAutofit/>
          </a:bodyPr>
          <a:lstStyle/>
          <a:p>
            <a:pPr indent="-182880" eaLnBrk="1" fontAlgn="auto" hangingPunct="1">
              <a:buClr>
                <a:srgbClr val="002060"/>
              </a:buClr>
              <a:buFont typeface="Wingdings" panose="05000000000000000000" pitchFamily="2" charset="2"/>
              <a:buChar char="Ø"/>
              <a:defRPr/>
            </a:pPr>
            <a:r>
              <a:rPr lang="tr-TR" sz="3200" dirty="0" smtClean="0">
                <a:solidFill>
                  <a:srgbClr val="002060"/>
                </a:solidFill>
                <a:latin typeface="Calibri" panose="020F0502020204030204" pitchFamily="34" charset="0"/>
              </a:rPr>
              <a:t>“</a:t>
            </a:r>
            <a:r>
              <a:rPr lang="tr-TR" sz="3200" dirty="0">
                <a:solidFill>
                  <a:srgbClr val="002060"/>
                </a:solidFill>
                <a:latin typeface="Calibri" panose="020F0502020204030204" pitchFamily="34" charset="0"/>
              </a:rPr>
              <a:t>Bunun olduğundan emin </a:t>
            </a:r>
            <a:r>
              <a:rPr lang="tr-TR" sz="3200" dirty="0" smtClean="0">
                <a:solidFill>
                  <a:srgbClr val="002060"/>
                </a:solidFill>
                <a:latin typeface="Calibri" panose="020F0502020204030204" pitchFamily="34" charset="0"/>
              </a:rPr>
              <a:t>misin” </a:t>
            </a:r>
            <a:endParaRPr lang="tr-TR" sz="3200" dirty="0">
              <a:solidFill>
                <a:srgbClr val="002060"/>
              </a:solidFill>
              <a:latin typeface="Calibri" panose="020F0502020204030204" pitchFamily="34" charset="0"/>
            </a:endParaRPr>
          </a:p>
          <a:p>
            <a:pPr indent="-182880" eaLnBrk="1" fontAlgn="auto" hangingPunct="1">
              <a:buClr>
                <a:srgbClr val="002060"/>
              </a:buClr>
              <a:buFont typeface="Wingdings" panose="05000000000000000000" pitchFamily="2" charset="2"/>
              <a:buChar char="Ø"/>
              <a:defRPr/>
            </a:pPr>
            <a:r>
              <a:rPr lang="tr-TR" sz="3200" dirty="0">
                <a:solidFill>
                  <a:srgbClr val="002060"/>
                </a:solidFill>
                <a:latin typeface="Calibri" panose="020F0502020204030204" pitchFamily="34" charset="0"/>
              </a:rPr>
              <a:t>“Doğru mu </a:t>
            </a:r>
            <a:r>
              <a:rPr lang="tr-TR" sz="3200" dirty="0" smtClean="0">
                <a:solidFill>
                  <a:srgbClr val="002060"/>
                </a:solidFill>
                <a:latin typeface="Calibri" panose="020F0502020204030204" pitchFamily="34" charset="0"/>
              </a:rPr>
              <a:t>söylüyorsun” </a:t>
            </a:r>
            <a:endParaRPr lang="tr-TR" sz="3200" dirty="0">
              <a:solidFill>
                <a:srgbClr val="002060"/>
              </a:solidFill>
              <a:latin typeface="Calibri" panose="020F0502020204030204" pitchFamily="34" charset="0"/>
            </a:endParaRPr>
          </a:p>
          <a:p>
            <a:pPr indent="-182880" eaLnBrk="1" fontAlgn="auto" hangingPunct="1">
              <a:buClr>
                <a:srgbClr val="002060"/>
              </a:buClr>
              <a:buFont typeface="Wingdings" panose="05000000000000000000" pitchFamily="2" charset="2"/>
              <a:buChar char="Ø"/>
              <a:defRPr/>
            </a:pPr>
            <a:r>
              <a:rPr lang="tr-TR" sz="3200" dirty="0">
                <a:solidFill>
                  <a:srgbClr val="002060"/>
                </a:solidFill>
                <a:latin typeface="Calibri" panose="020F0502020204030204" pitchFamily="34" charset="0"/>
              </a:rPr>
              <a:t>“Bu bir daha olursa bana haber ver”. </a:t>
            </a:r>
          </a:p>
          <a:p>
            <a:pPr indent="-182880" eaLnBrk="1" fontAlgn="auto" hangingPunct="1">
              <a:buClr>
                <a:srgbClr val="002060"/>
              </a:buClr>
              <a:buFont typeface="Wingdings" panose="05000000000000000000" pitchFamily="2" charset="2"/>
              <a:buChar char="Ø"/>
              <a:defRPr/>
            </a:pPr>
            <a:r>
              <a:rPr lang="tr-TR" sz="3200" dirty="0">
                <a:solidFill>
                  <a:srgbClr val="002060"/>
                </a:solidFill>
                <a:latin typeface="Calibri" panose="020F0502020204030204" pitchFamily="34" charset="0"/>
              </a:rPr>
              <a:t>“Neden karşı </a:t>
            </a:r>
            <a:r>
              <a:rPr lang="tr-TR" sz="3200" dirty="0" smtClean="0">
                <a:solidFill>
                  <a:srgbClr val="002060"/>
                </a:solidFill>
                <a:latin typeface="Calibri" panose="020F0502020204030204" pitchFamily="34" charset="0"/>
              </a:rPr>
              <a:t>koymadın”.</a:t>
            </a:r>
            <a:endParaRPr lang="tr-TR" sz="3200" dirty="0">
              <a:solidFill>
                <a:srgbClr val="002060"/>
              </a:solidFill>
              <a:latin typeface="Calibri" panose="020F0502020204030204" pitchFamily="34" charset="0"/>
            </a:endParaRPr>
          </a:p>
          <a:p>
            <a:pPr indent="-182880" eaLnBrk="1" fontAlgn="auto" hangingPunct="1">
              <a:buClr>
                <a:srgbClr val="002060"/>
              </a:buClr>
              <a:buFont typeface="Wingdings" panose="05000000000000000000" pitchFamily="2" charset="2"/>
              <a:buChar char="Ø"/>
              <a:defRPr/>
            </a:pPr>
            <a:r>
              <a:rPr lang="tr-TR" sz="3200" dirty="0">
                <a:solidFill>
                  <a:srgbClr val="002060"/>
                </a:solidFill>
                <a:latin typeface="Calibri" panose="020F0502020204030204" pitchFamily="34" charset="0"/>
              </a:rPr>
              <a:t>“Şimdiye kadar neden </a:t>
            </a:r>
            <a:r>
              <a:rPr lang="tr-TR" sz="3200" dirty="0" smtClean="0">
                <a:solidFill>
                  <a:srgbClr val="002060"/>
                </a:solidFill>
                <a:latin typeface="Calibri" panose="020F0502020204030204" pitchFamily="34" charset="0"/>
              </a:rPr>
              <a:t>anlatmadın”</a:t>
            </a:r>
            <a:endParaRPr lang="tr-TR" sz="3200" dirty="0">
              <a:solidFill>
                <a:srgbClr val="002060"/>
              </a:solidFill>
              <a:latin typeface="Calibri" panose="020F0502020204030204" pitchFamily="34" charset="0"/>
            </a:endParaRPr>
          </a:p>
          <a:p>
            <a:pPr marL="457200" indent="-457200" eaLnBrk="1" fontAlgn="auto" hangingPunct="1">
              <a:buClr>
                <a:srgbClr val="002060"/>
              </a:buClr>
              <a:buFont typeface="Wingdings" panose="05000000000000000000" pitchFamily="2" charset="2"/>
              <a:buChar char="Ø"/>
              <a:defRPr/>
            </a:pPr>
            <a:endParaRPr lang="tr-TR" sz="3200" dirty="0">
              <a:solidFill>
                <a:srgbClr val="002060"/>
              </a:solidFill>
              <a:latin typeface="Calibri" panose="020F0502020204030204" pitchFamily="34" charset="0"/>
            </a:endParaRPr>
          </a:p>
        </p:txBody>
      </p:sp>
      <p:sp>
        <p:nvSpPr>
          <p:cNvPr id="4" name="Başlık 4"/>
          <p:cNvSpPr txBox="1">
            <a:spLocks/>
          </p:cNvSpPr>
          <p:nvPr/>
        </p:nvSpPr>
        <p:spPr>
          <a:xfrm>
            <a:off x="582613" y="868363"/>
            <a:ext cx="10960100" cy="771525"/>
          </a:xfrm>
          <a:prstGeom prst="rect">
            <a:avLst/>
          </a:prstGeom>
          <a:effectLst/>
        </p:spPr>
        <p:txBody>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lvl="1" algn="ctr" defTabSz="914400" fontAlgn="auto">
              <a:spcBef>
                <a:spcPts val="0"/>
              </a:spcBef>
              <a:spcAft>
                <a:spcPts val="0"/>
              </a:spcAft>
              <a:defRPr/>
            </a:pPr>
            <a:r>
              <a:rPr lang="tr-TR" sz="3600" b="1" kern="0" dirty="0" smtClean="0">
                <a:solidFill>
                  <a:srgbClr val="002060"/>
                </a:solidFill>
                <a:latin typeface="Calibri" panose="020F0502020204030204" pitchFamily="34" charset="0"/>
                <a:cs typeface="+mn-cs"/>
              </a:rPr>
              <a:t>Aşağıdakilere Benzer Sorulardan ve İfadelerden Kesinlikle KAÇININ!</a:t>
            </a:r>
            <a:endParaRPr lang="tr-TR" sz="3600" kern="0" dirty="0">
              <a:solidFill>
                <a:srgbClr val="002060"/>
              </a:solidFill>
              <a:latin typeface="Calibri" panose="020F0502020204030204" pitchFamily="34" charset="0"/>
              <a:cs typeface="+mn-cs"/>
            </a:endParaRPr>
          </a:p>
        </p:txBody>
      </p:sp>
      <p:sp>
        <p:nvSpPr>
          <p:cNvPr id="2" name="Slayt Numarası Yer Tutucusu 1"/>
          <p:cNvSpPr>
            <a:spLocks noGrp="1"/>
          </p:cNvSpPr>
          <p:nvPr>
            <p:ph type="sldNum" sz="quarter" idx="16"/>
          </p:nvPr>
        </p:nvSpPr>
        <p:spPr/>
        <p:txBody>
          <a:bodyPr/>
          <a:lstStyle/>
          <a:p>
            <a:pPr>
              <a:defRPr/>
            </a:pPr>
            <a:fld id="{81DBB60C-2408-4042-8E3F-0D35E78152D9}" type="slidenum">
              <a:rPr lang="en-US" smtClean="0"/>
              <a:pPr>
                <a:defRPr/>
              </a:pPr>
              <a:t>51</a:t>
            </a:fld>
            <a:endParaRPr lang="en-US"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Başlık 4"/>
          <p:cNvSpPr txBox="1">
            <a:spLocks/>
          </p:cNvSpPr>
          <p:nvPr/>
        </p:nvSpPr>
        <p:spPr>
          <a:xfrm>
            <a:off x="630238" y="631825"/>
            <a:ext cx="10961687" cy="771525"/>
          </a:xfrm>
          <a:prstGeom prst="rect">
            <a:avLst/>
          </a:prstGeom>
          <a:effectLst/>
        </p:spPr>
        <p:txBody>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lvl="1" algn="ctr" defTabSz="914400" fontAlgn="auto">
              <a:spcBef>
                <a:spcPts val="0"/>
              </a:spcBef>
              <a:spcAft>
                <a:spcPts val="0"/>
              </a:spcAft>
              <a:defRPr/>
            </a:pPr>
            <a:endParaRPr lang="tr-TR" sz="3600" kern="0" dirty="0">
              <a:solidFill>
                <a:srgbClr val="002060"/>
              </a:solidFill>
              <a:latin typeface="Calibri" panose="020F0502020204030204" pitchFamily="34" charset="0"/>
              <a:cs typeface="+mn-cs"/>
            </a:endParaRPr>
          </a:p>
        </p:txBody>
      </p:sp>
      <p:sp>
        <p:nvSpPr>
          <p:cNvPr id="4" name="Dikdörtgen 3"/>
          <p:cNvSpPr/>
          <p:nvPr/>
        </p:nvSpPr>
        <p:spPr>
          <a:xfrm>
            <a:off x="630238" y="1155700"/>
            <a:ext cx="11007725" cy="5386090"/>
          </a:xfrm>
          <a:prstGeom prst="rect">
            <a:avLst/>
          </a:prstGeom>
        </p:spPr>
        <p:txBody>
          <a:bodyPr>
            <a:spAutoFit/>
          </a:bodyPr>
          <a:lstStyle/>
          <a:p>
            <a:pPr marL="342900" indent="-342900" fontAlgn="auto">
              <a:spcBef>
                <a:spcPts val="0"/>
              </a:spcBef>
              <a:spcAft>
                <a:spcPts val="0"/>
              </a:spcAft>
              <a:buClr>
                <a:srgbClr val="002060"/>
              </a:buClr>
              <a:buFont typeface="Wingdings" panose="05000000000000000000" pitchFamily="2" charset="2"/>
              <a:buChar char="Ø"/>
              <a:defRPr/>
            </a:pPr>
            <a:r>
              <a:rPr lang="tr-TR" sz="2400" dirty="0">
                <a:solidFill>
                  <a:srgbClr val="002060"/>
                </a:solidFill>
                <a:latin typeface="Calibri" panose="020F0502020204030204" pitchFamily="34" charset="0"/>
                <a:cs typeface="+mn-cs"/>
              </a:rPr>
              <a:t>Yapacağınız en iyi şey, onu dinleyerek inandığınızı göstermenizdir.</a:t>
            </a:r>
          </a:p>
          <a:p>
            <a:pPr marL="342900" indent="-342900" fontAlgn="auto">
              <a:spcBef>
                <a:spcPts val="0"/>
              </a:spcBef>
              <a:spcAft>
                <a:spcPts val="0"/>
              </a:spcAft>
              <a:buClr>
                <a:srgbClr val="002060"/>
              </a:buClr>
              <a:buFont typeface="Wingdings" panose="05000000000000000000" pitchFamily="2" charset="2"/>
              <a:buChar char="Ø"/>
              <a:defRPr/>
            </a:pPr>
            <a:r>
              <a:rPr lang="tr-TR" sz="2400" dirty="0">
                <a:solidFill>
                  <a:srgbClr val="002060"/>
                </a:solidFill>
                <a:latin typeface="Calibri" panose="020F0502020204030204" pitchFamily="34" charset="0"/>
                <a:cs typeface="+mn-cs"/>
              </a:rPr>
              <a:t>Olanlardan dolayı sizin de çok üzgün olduğunuzu, her zaman yanında olacağınızı ve bu olayın onun suçu olmadığını belirtin </a:t>
            </a:r>
          </a:p>
          <a:p>
            <a:pPr marL="342900" indent="-342900" fontAlgn="auto">
              <a:spcBef>
                <a:spcPts val="0"/>
              </a:spcBef>
              <a:spcAft>
                <a:spcPts val="0"/>
              </a:spcAft>
              <a:buClr>
                <a:srgbClr val="002060"/>
              </a:buClr>
              <a:buFont typeface="Wingdings" panose="05000000000000000000" pitchFamily="2" charset="2"/>
              <a:buChar char="Ø"/>
              <a:defRPr/>
            </a:pPr>
            <a:r>
              <a:rPr lang="tr-TR" sz="2400" dirty="0">
                <a:solidFill>
                  <a:srgbClr val="002060"/>
                </a:solidFill>
                <a:latin typeface="Calibri" panose="020F0502020204030204" pitchFamily="34" charset="0"/>
                <a:cs typeface="+mn-cs"/>
              </a:rPr>
              <a:t>Cinsel istismar oluşmuşsa mutlaka önce ilgili kurumlara başvurulmalı vücutta ve giysilerde hiçbir temizlik yapılmadan muayeneye gidilmelidir. Banyo yapmak, giysileri değiştirmek gibi davranışlar saldırganın ve suçun belirlenmesinde yardımcı olabilecek ipucu ve kanıtların yok olmasına yol açabilir. Deliller için ilk 72 saat çok önemlidir. </a:t>
            </a:r>
            <a:endParaRPr lang="tr-TR" sz="2400" dirty="0" smtClean="0">
              <a:solidFill>
                <a:srgbClr val="002060"/>
              </a:solidFill>
              <a:latin typeface="Calibri" panose="020F0502020204030204" pitchFamily="34" charset="0"/>
              <a:cs typeface="+mn-cs"/>
            </a:endParaRPr>
          </a:p>
          <a:p>
            <a:pPr marL="342900" indent="-342900" fontAlgn="auto">
              <a:spcBef>
                <a:spcPts val="0"/>
              </a:spcBef>
              <a:spcAft>
                <a:spcPts val="0"/>
              </a:spcAft>
              <a:buClr>
                <a:srgbClr val="002060"/>
              </a:buClr>
              <a:buFont typeface="Wingdings" panose="05000000000000000000" pitchFamily="2" charset="2"/>
              <a:buChar char="Ø"/>
              <a:defRPr/>
            </a:pPr>
            <a:r>
              <a:rPr lang="tr-TR" sz="2400" dirty="0" smtClean="0">
                <a:solidFill>
                  <a:srgbClr val="002060"/>
                </a:solidFill>
                <a:latin typeface="Calibri" panose="020F0502020204030204" pitchFamily="34" charset="0"/>
                <a:cs typeface="+mn-cs"/>
              </a:rPr>
              <a:t>Tüm ihmal ve istismar türleri için bildirim yükümlülüğü zorunludur.</a:t>
            </a:r>
            <a:endParaRPr lang="tr-TR" sz="2400" dirty="0">
              <a:solidFill>
                <a:srgbClr val="002060"/>
              </a:solidFill>
              <a:latin typeface="Calibri" panose="020F0502020204030204" pitchFamily="34" charset="0"/>
              <a:cs typeface="+mn-cs"/>
            </a:endParaRPr>
          </a:p>
          <a:p>
            <a:pPr marL="342900" indent="-342900" fontAlgn="auto">
              <a:spcBef>
                <a:spcPts val="0"/>
              </a:spcBef>
              <a:spcAft>
                <a:spcPts val="0"/>
              </a:spcAft>
              <a:buClr>
                <a:srgbClr val="002060"/>
              </a:buClr>
              <a:buFont typeface="Wingdings" panose="05000000000000000000" pitchFamily="2" charset="2"/>
              <a:buChar char="Ø"/>
              <a:defRPr/>
            </a:pPr>
            <a:endParaRPr lang="tr-TR" sz="2400" dirty="0">
              <a:solidFill>
                <a:srgbClr val="002060"/>
              </a:solidFill>
              <a:latin typeface="Calibri" panose="020F0502020204030204" pitchFamily="34" charset="0"/>
              <a:cs typeface="+mn-cs"/>
            </a:endParaRPr>
          </a:p>
          <a:p>
            <a:pPr algn="ctr" fontAlgn="auto">
              <a:spcBef>
                <a:spcPts val="0"/>
              </a:spcBef>
              <a:spcAft>
                <a:spcPts val="0"/>
              </a:spcAft>
              <a:buClr>
                <a:srgbClr val="002060"/>
              </a:buClr>
              <a:defRPr/>
            </a:pPr>
            <a:r>
              <a:rPr lang="tr-TR" sz="3200" dirty="0">
                <a:solidFill>
                  <a:srgbClr val="002060"/>
                </a:solidFill>
                <a:latin typeface="Calibri" panose="020F0502020204030204" pitchFamily="34" charset="0"/>
                <a:cs typeface="+mn-cs"/>
              </a:rPr>
              <a:t>Eğer çocuğunuz böyle bir duruma maruz kalmışsa, hem siz hem de çocuğunuz mutlaka uzman yardımı almalıdır. </a:t>
            </a:r>
          </a:p>
          <a:p>
            <a:pPr algn="ctr" fontAlgn="auto">
              <a:spcBef>
                <a:spcPts val="0"/>
              </a:spcBef>
              <a:spcAft>
                <a:spcPts val="0"/>
              </a:spcAft>
              <a:buClr>
                <a:srgbClr val="002060"/>
              </a:buClr>
              <a:defRPr/>
            </a:pPr>
            <a:endParaRPr lang="tr-TR" sz="3200" dirty="0">
              <a:solidFill>
                <a:srgbClr val="002060"/>
              </a:solidFill>
              <a:latin typeface="Calibri" panose="020F0502020204030204" pitchFamily="34" charset="0"/>
              <a:cs typeface="+mn-cs"/>
            </a:endParaRPr>
          </a:p>
          <a:p>
            <a:pPr algn="ctr" fontAlgn="auto">
              <a:spcBef>
                <a:spcPts val="0"/>
              </a:spcBef>
              <a:spcAft>
                <a:spcPts val="0"/>
              </a:spcAft>
              <a:buClr>
                <a:srgbClr val="002060"/>
              </a:buClr>
              <a:defRPr/>
            </a:pPr>
            <a:r>
              <a:rPr lang="tr-TR" sz="3200" dirty="0">
                <a:solidFill>
                  <a:srgbClr val="002060"/>
                </a:solidFill>
                <a:latin typeface="Calibri" panose="020F0502020204030204" pitchFamily="34" charset="0"/>
                <a:cs typeface="+mn-cs"/>
              </a:rPr>
              <a:t>Unutmayın bu onun suçu değil…</a:t>
            </a:r>
          </a:p>
        </p:txBody>
      </p:sp>
      <p:sp>
        <p:nvSpPr>
          <p:cNvPr id="46084" name="Dikdörtgen 1"/>
          <p:cNvSpPr>
            <a:spLocks noChangeArrowheads="1"/>
          </p:cNvSpPr>
          <p:nvPr/>
        </p:nvSpPr>
        <p:spPr bwMode="auto">
          <a:xfrm>
            <a:off x="404813" y="369888"/>
            <a:ext cx="10710862"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spcAft>
                <a:spcPts val="300"/>
              </a:spcAft>
              <a:buClr>
                <a:srgbClr val="7E9632"/>
              </a:buClr>
              <a:buSzPct val="130000"/>
              <a:buFont typeface="Georgia" pitchFamily="18" charset="0"/>
              <a:buChar char="*"/>
              <a:defRPr sz="2200">
                <a:solidFill>
                  <a:srgbClr val="404040"/>
                </a:solidFill>
                <a:latin typeface="Trebuchet MS" pitchFamily="34" charset="0"/>
              </a:defRPr>
            </a:lvl1pPr>
            <a:lvl2pPr marL="742950" indent="-285750" eaLnBrk="0" hangingPunct="0">
              <a:spcBef>
                <a:spcPct val="20000"/>
              </a:spcBef>
              <a:spcAft>
                <a:spcPts val="300"/>
              </a:spcAft>
              <a:buClr>
                <a:srgbClr val="7E9632"/>
              </a:buClr>
              <a:buSzPct val="130000"/>
              <a:buFont typeface="Georgia" pitchFamily="18" charset="0"/>
              <a:buChar char="*"/>
              <a:defRPr sz="2000">
                <a:solidFill>
                  <a:srgbClr val="404040"/>
                </a:solidFill>
                <a:latin typeface="Trebuchet MS" pitchFamily="34" charset="0"/>
              </a:defRPr>
            </a:lvl2pPr>
            <a:lvl3pPr marL="1143000" indent="-228600" eaLnBrk="0" hangingPunct="0">
              <a:spcBef>
                <a:spcPct val="20000"/>
              </a:spcBef>
              <a:spcAft>
                <a:spcPts val="300"/>
              </a:spcAft>
              <a:buClr>
                <a:srgbClr val="7E9632"/>
              </a:buClr>
              <a:buSzPct val="130000"/>
              <a:buFont typeface="Georgia" pitchFamily="18" charset="0"/>
              <a:buChar char="*"/>
              <a:defRPr>
                <a:solidFill>
                  <a:srgbClr val="404040"/>
                </a:solidFill>
                <a:latin typeface="Trebuchet MS" pitchFamily="34" charset="0"/>
              </a:defRPr>
            </a:lvl3pPr>
            <a:lvl4pPr marL="1600200" indent="-228600" eaLnBrk="0" hangingPunct="0">
              <a:spcBef>
                <a:spcPct val="20000"/>
              </a:spcBef>
              <a:spcAft>
                <a:spcPts val="300"/>
              </a:spcAft>
              <a:buClr>
                <a:srgbClr val="7E9632"/>
              </a:buClr>
              <a:buSzPct val="130000"/>
              <a:buFont typeface="Georgia" pitchFamily="18" charset="0"/>
              <a:buChar char="*"/>
              <a:defRPr sz="1600">
                <a:solidFill>
                  <a:srgbClr val="404040"/>
                </a:solidFill>
                <a:latin typeface="Trebuchet MS" pitchFamily="34" charset="0"/>
              </a:defRPr>
            </a:lvl4pPr>
            <a:lvl5pPr marL="2057400" indent="-228600" eaLnBrk="0" hangingPunct="0">
              <a:spcBef>
                <a:spcPct val="20000"/>
              </a:spcBef>
              <a:spcAft>
                <a:spcPts val="300"/>
              </a:spcAft>
              <a:buClr>
                <a:srgbClr val="7E9632"/>
              </a:buClr>
              <a:buSzPct val="130000"/>
              <a:buFont typeface="Georgia" pitchFamily="18" charset="0"/>
              <a:buChar char="*"/>
              <a:defRPr sz="1400">
                <a:solidFill>
                  <a:srgbClr val="404040"/>
                </a:solidFill>
                <a:latin typeface="Trebuchet MS" pitchFamily="34" charset="0"/>
              </a:defRPr>
            </a:lvl5pPr>
            <a:lvl6pPr marL="2514600" indent="-228600" defTabSz="457200" eaLnBrk="0" fontAlgn="base" hangingPunct="0">
              <a:spcBef>
                <a:spcPct val="20000"/>
              </a:spcBef>
              <a:spcAft>
                <a:spcPts val="300"/>
              </a:spcAft>
              <a:buClr>
                <a:srgbClr val="7E9632"/>
              </a:buClr>
              <a:buSzPct val="130000"/>
              <a:buFont typeface="Georgia" pitchFamily="18" charset="0"/>
              <a:buChar char="*"/>
              <a:defRPr sz="1400">
                <a:solidFill>
                  <a:srgbClr val="404040"/>
                </a:solidFill>
                <a:latin typeface="Trebuchet MS" pitchFamily="34" charset="0"/>
              </a:defRPr>
            </a:lvl6pPr>
            <a:lvl7pPr marL="2971800" indent="-228600" defTabSz="457200" eaLnBrk="0" fontAlgn="base" hangingPunct="0">
              <a:spcBef>
                <a:spcPct val="20000"/>
              </a:spcBef>
              <a:spcAft>
                <a:spcPts val="300"/>
              </a:spcAft>
              <a:buClr>
                <a:srgbClr val="7E9632"/>
              </a:buClr>
              <a:buSzPct val="130000"/>
              <a:buFont typeface="Georgia" pitchFamily="18" charset="0"/>
              <a:buChar char="*"/>
              <a:defRPr sz="1400">
                <a:solidFill>
                  <a:srgbClr val="404040"/>
                </a:solidFill>
                <a:latin typeface="Trebuchet MS" pitchFamily="34" charset="0"/>
              </a:defRPr>
            </a:lvl7pPr>
            <a:lvl8pPr marL="3429000" indent="-228600" defTabSz="457200" eaLnBrk="0" fontAlgn="base" hangingPunct="0">
              <a:spcBef>
                <a:spcPct val="20000"/>
              </a:spcBef>
              <a:spcAft>
                <a:spcPts val="300"/>
              </a:spcAft>
              <a:buClr>
                <a:srgbClr val="7E9632"/>
              </a:buClr>
              <a:buSzPct val="130000"/>
              <a:buFont typeface="Georgia" pitchFamily="18" charset="0"/>
              <a:buChar char="*"/>
              <a:defRPr sz="1400">
                <a:solidFill>
                  <a:srgbClr val="404040"/>
                </a:solidFill>
                <a:latin typeface="Trebuchet MS" pitchFamily="34" charset="0"/>
              </a:defRPr>
            </a:lvl8pPr>
            <a:lvl9pPr marL="3886200" indent="-228600" defTabSz="457200" eaLnBrk="0" fontAlgn="base" hangingPunct="0">
              <a:spcBef>
                <a:spcPct val="20000"/>
              </a:spcBef>
              <a:spcAft>
                <a:spcPts val="300"/>
              </a:spcAft>
              <a:buClr>
                <a:srgbClr val="7E9632"/>
              </a:buClr>
              <a:buSzPct val="130000"/>
              <a:buFont typeface="Georgia" pitchFamily="18" charset="0"/>
              <a:buChar char="*"/>
              <a:defRPr sz="1400">
                <a:solidFill>
                  <a:srgbClr val="404040"/>
                </a:solidFill>
                <a:latin typeface="Trebuchet MS" pitchFamily="34" charset="0"/>
              </a:defRPr>
            </a:lvl9pPr>
          </a:lstStyle>
          <a:p>
            <a:pPr algn="ctr" eaLnBrk="1" hangingPunct="1">
              <a:spcBef>
                <a:spcPct val="0"/>
              </a:spcBef>
              <a:spcAft>
                <a:spcPct val="0"/>
              </a:spcAft>
              <a:buClrTx/>
              <a:buSzTx/>
              <a:buFontTx/>
              <a:buNone/>
            </a:pPr>
            <a:r>
              <a:rPr lang="tr-TR" altLang="tr-TR" sz="2800" b="1">
                <a:solidFill>
                  <a:srgbClr val="002060"/>
                </a:solidFill>
              </a:rPr>
              <a:t>İhmal ve İstismar Durumuyla Karşılaşırsam ‘Ne Yapmalıyım?’</a:t>
            </a:r>
            <a:endParaRPr lang="tr-TR" altLang="tr-TR" sz="2800">
              <a:solidFill>
                <a:srgbClr val="002060"/>
              </a:solidFill>
            </a:endParaRPr>
          </a:p>
        </p:txBody>
      </p:sp>
      <p:sp>
        <p:nvSpPr>
          <p:cNvPr id="2" name="Slayt Numarası Yer Tutucusu 1"/>
          <p:cNvSpPr>
            <a:spLocks noGrp="1"/>
          </p:cNvSpPr>
          <p:nvPr>
            <p:ph type="sldNum" sz="quarter" idx="17"/>
          </p:nvPr>
        </p:nvSpPr>
        <p:spPr/>
        <p:txBody>
          <a:bodyPr/>
          <a:lstStyle/>
          <a:p>
            <a:pPr>
              <a:defRPr/>
            </a:pPr>
            <a:fld id="{26C67278-481B-454F-BE9F-A4E27876C315}" type="slidenum">
              <a:rPr lang="en-US" smtClean="0"/>
              <a:pPr>
                <a:defRPr/>
              </a:pPr>
              <a:t>52</a:t>
            </a:fld>
            <a:endParaRPr lang="en-US"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İçerik Yer Tutucusu"/>
          <p:cNvGraphicFramePr>
            <a:graphicFrameLocks noGrp="1"/>
          </p:cNvGraphicFramePr>
          <p:nvPr>
            <p:ph sz="quarter" idx="13"/>
            <p:extLst>
              <p:ext uri="{D42A27DB-BD31-4B8C-83A1-F6EECF244321}">
                <p14:modId xmlns:p14="http://schemas.microsoft.com/office/powerpoint/2010/main" xmlns="" val="325638084"/>
              </p:ext>
            </p:extLst>
          </p:nvPr>
        </p:nvGraphicFramePr>
        <p:xfrm>
          <a:off x="472440" y="1175129"/>
          <a:ext cx="11234693" cy="46499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Başlık 4"/>
          <p:cNvSpPr txBox="1">
            <a:spLocks/>
          </p:cNvSpPr>
          <p:nvPr/>
        </p:nvSpPr>
        <p:spPr>
          <a:xfrm>
            <a:off x="754063" y="217488"/>
            <a:ext cx="10960100" cy="647700"/>
          </a:xfrm>
          <a:prstGeom prst="rect">
            <a:avLst/>
          </a:prstGeom>
          <a:effectLst/>
        </p:spPr>
        <p:txBody>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lvl="1" algn="ctr" defTabSz="914400" fontAlgn="auto">
              <a:spcBef>
                <a:spcPts val="0"/>
              </a:spcBef>
              <a:spcAft>
                <a:spcPts val="0"/>
              </a:spcAft>
              <a:defRPr/>
            </a:pPr>
            <a:r>
              <a:rPr lang="tr-TR" sz="3600" b="1" kern="0" dirty="0" smtClean="0">
                <a:solidFill>
                  <a:srgbClr val="002060"/>
                </a:solidFill>
                <a:latin typeface="Calibri" panose="020F0502020204030204" pitchFamily="34" charset="0"/>
                <a:cs typeface="+mn-cs"/>
              </a:rPr>
              <a:t>Zorunlu Bildirim Yapılması Gereken Kurumlar</a:t>
            </a:r>
            <a:endParaRPr lang="tr-TR" sz="3600" kern="0" dirty="0">
              <a:solidFill>
                <a:srgbClr val="002060"/>
              </a:solidFill>
              <a:latin typeface="Calibri" panose="020F0502020204030204" pitchFamily="34" charset="0"/>
              <a:cs typeface="+mn-cs"/>
            </a:endParaRPr>
          </a:p>
        </p:txBody>
      </p:sp>
      <p:sp>
        <p:nvSpPr>
          <p:cNvPr id="6" name="5 Slayt Numarası Yer Tutucusu"/>
          <p:cNvSpPr>
            <a:spLocks noGrp="1"/>
          </p:cNvSpPr>
          <p:nvPr>
            <p:ph type="sldNum" sz="quarter" idx="16"/>
          </p:nvPr>
        </p:nvSpPr>
        <p:spPr/>
        <p:txBody>
          <a:bodyPr/>
          <a:lstStyle/>
          <a:p>
            <a:pPr>
              <a:defRPr/>
            </a:pPr>
            <a:fld id="{77B6C434-9274-4D9B-9CC2-12433CFF3D02}" type="slidenum">
              <a:rPr lang="en-US" smtClean="0"/>
              <a:pPr>
                <a:defRPr/>
              </a:pPr>
              <a:t>53</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graphicEl>
                                              <a:dgm id="{EA62D0F1-AE28-4126-8F35-B8749557EE4F}"/>
                                            </p:graphicEl>
                                          </p:spTgt>
                                        </p:tgtEl>
                                        <p:attrNameLst>
                                          <p:attrName>style.visibility</p:attrName>
                                        </p:attrNameLst>
                                      </p:cBhvr>
                                      <p:to>
                                        <p:strVal val="visible"/>
                                      </p:to>
                                    </p:set>
                                    <p:animEffect transition="in" filter="fade">
                                      <p:cBhvr>
                                        <p:cTn id="7" dur="2000"/>
                                        <p:tgtEl>
                                          <p:spTgt spid="4">
                                            <p:graphicEl>
                                              <a:dgm id="{EA62D0F1-AE28-4126-8F35-B8749557EE4F}"/>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graphicEl>
                                              <a:dgm id="{5CF1C041-09C7-4B31-8D9D-4789FF8225A8}"/>
                                            </p:graphicEl>
                                          </p:spTgt>
                                        </p:tgtEl>
                                        <p:attrNameLst>
                                          <p:attrName>style.visibility</p:attrName>
                                        </p:attrNameLst>
                                      </p:cBhvr>
                                      <p:to>
                                        <p:strVal val="visible"/>
                                      </p:to>
                                    </p:set>
                                    <p:animEffect transition="in" filter="fade">
                                      <p:cBhvr>
                                        <p:cTn id="12" dur="2000"/>
                                        <p:tgtEl>
                                          <p:spTgt spid="4">
                                            <p:graphicEl>
                                              <a:dgm id="{5CF1C041-09C7-4B31-8D9D-4789FF8225A8}"/>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graphicEl>
                                              <a:dgm id="{70673A46-5659-456B-97DE-7496C80B83F1}"/>
                                            </p:graphicEl>
                                          </p:spTgt>
                                        </p:tgtEl>
                                        <p:attrNameLst>
                                          <p:attrName>style.visibility</p:attrName>
                                        </p:attrNameLst>
                                      </p:cBhvr>
                                      <p:to>
                                        <p:strVal val="visible"/>
                                      </p:to>
                                    </p:set>
                                    <p:animEffect transition="in" filter="fade">
                                      <p:cBhvr>
                                        <p:cTn id="17" dur="2000"/>
                                        <p:tgtEl>
                                          <p:spTgt spid="4">
                                            <p:graphicEl>
                                              <a:dgm id="{70673A46-5659-456B-97DE-7496C80B83F1}"/>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graphicEl>
                                              <a:dgm id="{324EFCCC-2CF0-490D-848C-58360726E62D}"/>
                                            </p:graphicEl>
                                          </p:spTgt>
                                        </p:tgtEl>
                                        <p:attrNameLst>
                                          <p:attrName>style.visibility</p:attrName>
                                        </p:attrNameLst>
                                      </p:cBhvr>
                                      <p:to>
                                        <p:strVal val="visible"/>
                                      </p:to>
                                    </p:set>
                                    <p:animEffect transition="in" filter="fade">
                                      <p:cBhvr>
                                        <p:cTn id="22" dur="2000"/>
                                        <p:tgtEl>
                                          <p:spTgt spid="4">
                                            <p:graphicEl>
                                              <a:dgm id="{324EFCCC-2CF0-490D-848C-58360726E62D}"/>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graphicEl>
                                              <a:dgm id="{0CD2D6DB-32C0-4CDD-AE4C-F0AD1F6753BE}"/>
                                            </p:graphicEl>
                                          </p:spTgt>
                                        </p:tgtEl>
                                        <p:attrNameLst>
                                          <p:attrName>style.visibility</p:attrName>
                                        </p:attrNameLst>
                                      </p:cBhvr>
                                      <p:to>
                                        <p:strVal val="visible"/>
                                      </p:to>
                                    </p:set>
                                    <p:animEffect transition="in" filter="fade">
                                      <p:cBhvr>
                                        <p:cTn id="27" dur="2000"/>
                                        <p:tgtEl>
                                          <p:spTgt spid="4">
                                            <p:graphicEl>
                                              <a:dgm id="{0CD2D6DB-32C0-4CDD-AE4C-F0AD1F6753BE}"/>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graphicEl>
                                              <a:dgm id="{C96671A2-72B9-4D87-9E46-08E3EFA055B3}"/>
                                            </p:graphicEl>
                                          </p:spTgt>
                                        </p:tgtEl>
                                        <p:attrNameLst>
                                          <p:attrName>style.visibility</p:attrName>
                                        </p:attrNameLst>
                                      </p:cBhvr>
                                      <p:to>
                                        <p:strVal val="visible"/>
                                      </p:to>
                                    </p:set>
                                    <p:animEffect transition="in" filter="fade">
                                      <p:cBhvr>
                                        <p:cTn id="32" dur="2000"/>
                                        <p:tgtEl>
                                          <p:spTgt spid="4">
                                            <p:graphicEl>
                                              <a:dgm id="{C96671A2-72B9-4D87-9E46-08E3EFA055B3}"/>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4"/>
          <p:cNvSpPr txBox="1">
            <a:spLocks/>
          </p:cNvSpPr>
          <p:nvPr/>
        </p:nvSpPr>
        <p:spPr>
          <a:xfrm>
            <a:off x="611188" y="390525"/>
            <a:ext cx="10961687" cy="1158875"/>
          </a:xfrm>
          <a:prstGeom prst="rect">
            <a:avLst/>
          </a:prstGeom>
          <a:effectLst/>
        </p:spPr>
        <p:txBody>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lvl="1" algn="ctr" defTabSz="914400" fontAlgn="auto">
              <a:spcBef>
                <a:spcPts val="0"/>
              </a:spcBef>
              <a:spcAft>
                <a:spcPts val="0"/>
              </a:spcAft>
              <a:defRPr/>
            </a:pPr>
            <a:r>
              <a:rPr lang="tr-TR" sz="3600" b="1" kern="0" dirty="0" smtClean="0">
                <a:solidFill>
                  <a:srgbClr val="002060"/>
                </a:solidFill>
                <a:latin typeface="Calibri" panose="020F0502020204030204" pitchFamily="34" charset="0"/>
                <a:cs typeface="+mn-cs"/>
              </a:rPr>
              <a:t>Türk Hukuk Sisteminde </a:t>
            </a:r>
          </a:p>
          <a:p>
            <a:pPr marL="0" lvl="1" algn="ctr" defTabSz="914400" fontAlgn="auto">
              <a:spcBef>
                <a:spcPts val="0"/>
              </a:spcBef>
              <a:spcAft>
                <a:spcPts val="0"/>
              </a:spcAft>
              <a:defRPr/>
            </a:pPr>
            <a:r>
              <a:rPr lang="tr-TR" sz="3600" b="1" kern="0" dirty="0" smtClean="0">
                <a:solidFill>
                  <a:srgbClr val="002060"/>
                </a:solidFill>
                <a:latin typeface="Calibri" panose="020F0502020204030204" pitchFamily="34" charset="0"/>
                <a:cs typeface="+mn-cs"/>
              </a:rPr>
              <a:t>Çocuk İstismarına Yönelik Hükümler</a:t>
            </a:r>
            <a:endParaRPr lang="tr-TR" sz="3600" kern="0" dirty="0">
              <a:solidFill>
                <a:srgbClr val="002060"/>
              </a:solidFill>
              <a:latin typeface="Calibri" panose="020F0502020204030204" pitchFamily="34" charset="0"/>
              <a:cs typeface="+mn-cs"/>
            </a:endParaRPr>
          </a:p>
        </p:txBody>
      </p:sp>
      <p:sp>
        <p:nvSpPr>
          <p:cNvPr id="5" name="Metin kutusu 4"/>
          <p:cNvSpPr txBox="1"/>
          <p:nvPr/>
        </p:nvSpPr>
        <p:spPr>
          <a:xfrm>
            <a:off x="2709863" y="1727200"/>
            <a:ext cx="6727825" cy="9540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algn="ctr" fontAlgn="auto">
              <a:spcBef>
                <a:spcPts val="0"/>
              </a:spcBef>
              <a:spcAft>
                <a:spcPts val="0"/>
              </a:spcAft>
              <a:defRPr/>
            </a:pPr>
            <a:r>
              <a:rPr lang="tr-TR" sz="2800" dirty="0">
                <a:latin typeface="Calibri" panose="020F0502020204030204" pitchFamily="34" charset="0"/>
              </a:rPr>
              <a:t>Bildirim Yükümlülüğü</a:t>
            </a:r>
          </a:p>
          <a:p>
            <a:pPr algn="ctr" fontAlgn="auto">
              <a:spcBef>
                <a:spcPts val="0"/>
              </a:spcBef>
              <a:spcAft>
                <a:spcPts val="0"/>
              </a:spcAft>
              <a:defRPr/>
            </a:pPr>
            <a:r>
              <a:rPr lang="tr-TR" sz="2800" dirty="0">
                <a:latin typeface="Calibri" panose="020F0502020204030204" pitchFamily="34" charset="0"/>
              </a:rPr>
              <a:t>Çocuk Koruma Kanunu Madde 6</a:t>
            </a:r>
          </a:p>
        </p:txBody>
      </p:sp>
      <p:sp>
        <p:nvSpPr>
          <p:cNvPr id="48132" name="Dikdörtgen 5"/>
          <p:cNvSpPr>
            <a:spLocks noChangeArrowheads="1"/>
          </p:cNvSpPr>
          <p:nvPr/>
        </p:nvSpPr>
        <p:spPr bwMode="auto">
          <a:xfrm>
            <a:off x="1246188" y="3076575"/>
            <a:ext cx="9253537" cy="1754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spcAft>
                <a:spcPts val="300"/>
              </a:spcAft>
              <a:buClr>
                <a:srgbClr val="7E9632"/>
              </a:buClr>
              <a:buSzPct val="130000"/>
              <a:buFont typeface="Georgia" pitchFamily="18" charset="0"/>
              <a:buChar char="*"/>
              <a:defRPr sz="2200">
                <a:solidFill>
                  <a:srgbClr val="404040"/>
                </a:solidFill>
                <a:latin typeface="Trebuchet MS" pitchFamily="34" charset="0"/>
              </a:defRPr>
            </a:lvl1pPr>
            <a:lvl2pPr marL="742950" indent="-285750" eaLnBrk="0" hangingPunct="0">
              <a:spcBef>
                <a:spcPct val="20000"/>
              </a:spcBef>
              <a:spcAft>
                <a:spcPts val="300"/>
              </a:spcAft>
              <a:buClr>
                <a:srgbClr val="7E9632"/>
              </a:buClr>
              <a:buSzPct val="130000"/>
              <a:buFont typeface="Georgia" pitchFamily="18" charset="0"/>
              <a:buChar char="*"/>
              <a:defRPr sz="2000">
                <a:solidFill>
                  <a:srgbClr val="404040"/>
                </a:solidFill>
                <a:latin typeface="Trebuchet MS" pitchFamily="34" charset="0"/>
              </a:defRPr>
            </a:lvl2pPr>
            <a:lvl3pPr marL="1143000" indent="-228600" eaLnBrk="0" hangingPunct="0">
              <a:spcBef>
                <a:spcPct val="20000"/>
              </a:spcBef>
              <a:spcAft>
                <a:spcPts val="300"/>
              </a:spcAft>
              <a:buClr>
                <a:srgbClr val="7E9632"/>
              </a:buClr>
              <a:buSzPct val="130000"/>
              <a:buFont typeface="Georgia" pitchFamily="18" charset="0"/>
              <a:buChar char="*"/>
              <a:defRPr>
                <a:solidFill>
                  <a:srgbClr val="404040"/>
                </a:solidFill>
                <a:latin typeface="Trebuchet MS" pitchFamily="34" charset="0"/>
              </a:defRPr>
            </a:lvl3pPr>
            <a:lvl4pPr marL="1600200" indent="-228600" eaLnBrk="0" hangingPunct="0">
              <a:spcBef>
                <a:spcPct val="20000"/>
              </a:spcBef>
              <a:spcAft>
                <a:spcPts val="300"/>
              </a:spcAft>
              <a:buClr>
                <a:srgbClr val="7E9632"/>
              </a:buClr>
              <a:buSzPct val="130000"/>
              <a:buFont typeface="Georgia" pitchFamily="18" charset="0"/>
              <a:buChar char="*"/>
              <a:defRPr sz="1600">
                <a:solidFill>
                  <a:srgbClr val="404040"/>
                </a:solidFill>
                <a:latin typeface="Trebuchet MS" pitchFamily="34" charset="0"/>
              </a:defRPr>
            </a:lvl4pPr>
            <a:lvl5pPr marL="2057400" indent="-228600" eaLnBrk="0" hangingPunct="0">
              <a:spcBef>
                <a:spcPct val="20000"/>
              </a:spcBef>
              <a:spcAft>
                <a:spcPts val="300"/>
              </a:spcAft>
              <a:buClr>
                <a:srgbClr val="7E9632"/>
              </a:buClr>
              <a:buSzPct val="130000"/>
              <a:buFont typeface="Georgia" pitchFamily="18" charset="0"/>
              <a:buChar char="*"/>
              <a:defRPr sz="1400">
                <a:solidFill>
                  <a:srgbClr val="404040"/>
                </a:solidFill>
                <a:latin typeface="Trebuchet MS" pitchFamily="34" charset="0"/>
              </a:defRPr>
            </a:lvl5pPr>
            <a:lvl6pPr marL="2514600" indent="-228600" defTabSz="457200" eaLnBrk="0" fontAlgn="base" hangingPunct="0">
              <a:spcBef>
                <a:spcPct val="20000"/>
              </a:spcBef>
              <a:spcAft>
                <a:spcPts val="300"/>
              </a:spcAft>
              <a:buClr>
                <a:srgbClr val="7E9632"/>
              </a:buClr>
              <a:buSzPct val="130000"/>
              <a:buFont typeface="Georgia" pitchFamily="18" charset="0"/>
              <a:buChar char="*"/>
              <a:defRPr sz="1400">
                <a:solidFill>
                  <a:srgbClr val="404040"/>
                </a:solidFill>
                <a:latin typeface="Trebuchet MS" pitchFamily="34" charset="0"/>
              </a:defRPr>
            </a:lvl6pPr>
            <a:lvl7pPr marL="2971800" indent="-228600" defTabSz="457200" eaLnBrk="0" fontAlgn="base" hangingPunct="0">
              <a:spcBef>
                <a:spcPct val="20000"/>
              </a:spcBef>
              <a:spcAft>
                <a:spcPts val="300"/>
              </a:spcAft>
              <a:buClr>
                <a:srgbClr val="7E9632"/>
              </a:buClr>
              <a:buSzPct val="130000"/>
              <a:buFont typeface="Georgia" pitchFamily="18" charset="0"/>
              <a:buChar char="*"/>
              <a:defRPr sz="1400">
                <a:solidFill>
                  <a:srgbClr val="404040"/>
                </a:solidFill>
                <a:latin typeface="Trebuchet MS" pitchFamily="34" charset="0"/>
              </a:defRPr>
            </a:lvl7pPr>
            <a:lvl8pPr marL="3429000" indent="-228600" defTabSz="457200" eaLnBrk="0" fontAlgn="base" hangingPunct="0">
              <a:spcBef>
                <a:spcPct val="20000"/>
              </a:spcBef>
              <a:spcAft>
                <a:spcPts val="300"/>
              </a:spcAft>
              <a:buClr>
                <a:srgbClr val="7E9632"/>
              </a:buClr>
              <a:buSzPct val="130000"/>
              <a:buFont typeface="Georgia" pitchFamily="18" charset="0"/>
              <a:buChar char="*"/>
              <a:defRPr sz="1400">
                <a:solidFill>
                  <a:srgbClr val="404040"/>
                </a:solidFill>
                <a:latin typeface="Trebuchet MS" pitchFamily="34" charset="0"/>
              </a:defRPr>
            </a:lvl8pPr>
            <a:lvl9pPr marL="3886200" indent="-228600" defTabSz="457200" eaLnBrk="0" fontAlgn="base" hangingPunct="0">
              <a:spcBef>
                <a:spcPct val="20000"/>
              </a:spcBef>
              <a:spcAft>
                <a:spcPts val="300"/>
              </a:spcAft>
              <a:buClr>
                <a:srgbClr val="7E9632"/>
              </a:buClr>
              <a:buSzPct val="130000"/>
              <a:buFont typeface="Georgia" pitchFamily="18" charset="0"/>
              <a:buChar char="*"/>
              <a:defRPr sz="1400">
                <a:solidFill>
                  <a:srgbClr val="404040"/>
                </a:solidFill>
                <a:latin typeface="Trebuchet MS" pitchFamily="34" charset="0"/>
              </a:defRPr>
            </a:lvl9pPr>
          </a:lstStyle>
          <a:p>
            <a:pPr algn="just" eaLnBrk="1" hangingPunct="1">
              <a:lnSpc>
                <a:spcPct val="150000"/>
              </a:lnSpc>
              <a:spcBef>
                <a:spcPct val="0"/>
              </a:spcBef>
              <a:spcAft>
                <a:spcPct val="0"/>
              </a:spcAft>
              <a:buClrTx/>
              <a:buSzTx/>
              <a:buFontTx/>
              <a:buNone/>
            </a:pPr>
            <a:r>
              <a:rPr lang="tr-TR" altLang="tr-TR" sz="2400">
                <a:solidFill>
                  <a:srgbClr val="002060"/>
                </a:solidFill>
                <a:latin typeface="Calibri" pitchFamily="34" charset="0"/>
              </a:rPr>
              <a:t>		Adli ve idari merciler, kolluk görevlileri, sağlık ve eğitim kuruluşları, sivil toplum kuruluşları, korunma ihtiyacı olan çocuğu Aile ve Sosyal Politikalar Genel Müdürlüğü  kurumuna bildirmekle yükümlüdür.  </a:t>
            </a:r>
          </a:p>
        </p:txBody>
      </p:sp>
      <p:sp>
        <p:nvSpPr>
          <p:cNvPr id="2" name="Slayt Numarası Yer Tutucusu 1"/>
          <p:cNvSpPr>
            <a:spLocks noGrp="1"/>
          </p:cNvSpPr>
          <p:nvPr>
            <p:ph type="sldNum" sz="quarter" idx="16"/>
          </p:nvPr>
        </p:nvSpPr>
        <p:spPr/>
        <p:txBody>
          <a:bodyPr/>
          <a:lstStyle/>
          <a:p>
            <a:pPr>
              <a:defRPr/>
            </a:pPr>
            <a:fld id="{3DD115E7-102D-49AE-9B64-F769A7F2B429}" type="slidenum">
              <a:rPr lang="en-US" smtClean="0"/>
              <a:pPr>
                <a:defRPr/>
              </a:pPr>
              <a:t>54</a:t>
            </a:fld>
            <a:endParaRPr lang="en-US"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4"/>
          <p:cNvSpPr txBox="1">
            <a:spLocks/>
          </p:cNvSpPr>
          <p:nvPr/>
        </p:nvSpPr>
        <p:spPr>
          <a:xfrm>
            <a:off x="611188" y="390525"/>
            <a:ext cx="10961687" cy="1158875"/>
          </a:xfrm>
          <a:prstGeom prst="rect">
            <a:avLst/>
          </a:prstGeom>
          <a:effectLst/>
        </p:spPr>
        <p:txBody>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lvl="1" algn="ctr" defTabSz="914400" fontAlgn="auto">
              <a:spcBef>
                <a:spcPts val="0"/>
              </a:spcBef>
              <a:spcAft>
                <a:spcPts val="0"/>
              </a:spcAft>
              <a:defRPr/>
            </a:pPr>
            <a:r>
              <a:rPr lang="tr-TR" sz="3600" b="1" kern="0" dirty="0" smtClean="0">
                <a:solidFill>
                  <a:srgbClr val="002060"/>
                </a:solidFill>
                <a:latin typeface="Calibri" panose="020F0502020204030204" pitchFamily="34" charset="0"/>
                <a:cs typeface="+mn-cs"/>
              </a:rPr>
              <a:t>Türk Hukuk Sisteminde </a:t>
            </a:r>
          </a:p>
          <a:p>
            <a:pPr marL="0" lvl="1" algn="ctr" defTabSz="914400" fontAlgn="auto">
              <a:spcBef>
                <a:spcPts val="0"/>
              </a:spcBef>
              <a:spcAft>
                <a:spcPts val="0"/>
              </a:spcAft>
              <a:defRPr/>
            </a:pPr>
            <a:r>
              <a:rPr lang="tr-TR" sz="3600" b="1" kern="0" dirty="0" smtClean="0">
                <a:solidFill>
                  <a:srgbClr val="002060"/>
                </a:solidFill>
                <a:latin typeface="Calibri" panose="020F0502020204030204" pitchFamily="34" charset="0"/>
                <a:cs typeface="+mn-cs"/>
              </a:rPr>
              <a:t>Çocuk İstismarına Yönelik Hükümler</a:t>
            </a:r>
            <a:endParaRPr lang="tr-TR" sz="3600" kern="0" dirty="0">
              <a:solidFill>
                <a:srgbClr val="002060"/>
              </a:solidFill>
              <a:latin typeface="Calibri" panose="020F0502020204030204" pitchFamily="34" charset="0"/>
              <a:cs typeface="+mn-cs"/>
            </a:endParaRPr>
          </a:p>
        </p:txBody>
      </p:sp>
      <p:sp>
        <p:nvSpPr>
          <p:cNvPr id="6" name="Metin kutusu 5"/>
          <p:cNvSpPr txBox="1"/>
          <p:nvPr/>
        </p:nvSpPr>
        <p:spPr>
          <a:xfrm>
            <a:off x="611188" y="3033713"/>
            <a:ext cx="1992312" cy="5222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algn="ctr" fontAlgn="auto">
              <a:spcBef>
                <a:spcPts val="0"/>
              </a:spcBef>
              <a:spcAft>
                <a:spcPts val="0"/>
              </a:spcAft>
              <a:defRPr/>
            </a:pPr>
            <a:r>
              <a:rPr lang="tr-TR" sz="2800" dirty="0">
                <a:latin typeface="Calibri" panose="020F0502020204030204" pitchFamily="34" charset="0"/>
              </a:rPr>
              <a:t>Madde  278</a:t>
            </a:r>
          </a:p>
        </p:txBody>
      </p:sp>
      <p:sp>
        <p:nvSpPr>
          <p:cNvPr id="8" name="Metin kutusu 7"/>
          <p:cNvSpPr txBox="1"/>
          <p:nvPr/>
        </p:nvSpPr>
        <p:spPr>
          <a:xfrm>
            <a:off x="2603500" y="1727200"/>
            <a:ext cx="6932613" cy="9540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algn="ctr" fontAlgn="auto">
              <a:spcBef>
                <a:spcPts val="0"/>
              </a:spcBef>
              <a:spcAft>
                <a:spcPts val="0"/>
              </a:spcAft>
              <a:defRPr/>
            </a:pPr>
            <a:r>
              <a:rPr lang="tr-TR" sz="2800" dirty="0">
                <a:latin typeface="Calibri" panose="020F0502020204030204" pitchFamily="34" charset="0"/>
              </a:rPr>
              <a:t>Bildirim Yükümlülüğü</a:t>
            </a:r>
          </a:p>
          <a:p>
            <a:pPr algn="ctr" fontAlgn="auto">
              <a:spcBef>
                <a:spcPts val="0"/>
              </a:spcBef>
              <a:spcAft>
                <a:spcPts val="0"/>
              </a:spcAft>
              <a:defRPr/>
            </a:pPr>
            <a:r>
              <a:rPr lang="tr-TR" sz="2800" dirty="0">
                <a:latin typeface="Calibri" panose="020F0502020204030204" pitchFamily="34" charset="0"/>
              </a:rPr>
              <a:t>Türk Ceza Kanunu</a:t>
            </a:r>
          </a:p>
        </p:txBody>
      </p:sp>
      <p:sp>
        <p:nvSpPr>
          <p:cNvPr id="11" name="Metin kutusu 10"/>
          <p:cNvSpPr txBox="1"/>
          <p:nvPr/>
        </p:nvSpPr>
        <p:spPr>
          <a:xfrm>
            <a:off x="611188" y="4216400"/>
            <a:ext cx="1992312" cy="5238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algn="ctr" fontAlgn="auto">
              <a:spcBef>
                <a:spcPts val="0"/>
              </a:spcBef>
              <a:spcAft>
                <a:spcPts val="0"/>
              </a:spcAft>
              <a:defRPr/>
            </a:pPr>
            <a:r>
              <a:rPr lang="tr-TR" sz="2800" dirty="0">
                <a:latin typeface="Calibri" panose="020F0502020204030204" pitchFamily="34" charset="0"/>
              </a:rPr>
              <a:t>Madde  279</a:t>
            </a:r>
          </a:p>
        </p:txBody>
      </p:sp>
      <p:sp>
        <p:nvSpPr>
          <p:cNvPr id="49158" name="Dikdörtgen 11"/>
          <p:cNvSpPr>
            <a:spLocks noChangeArrowheads="1"/>
          </p:cNvSpPr>
          <p:nvPr/>
        </p:nvSpPr>
        <p:spPr bwMode="auto">
          <a:xfrm>
            <a:off x="2936875" y="3013075"/>
            <a:ext cx="8636000" cy="831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spcAft>
                <a:spcPts val="300"/>
              </a:spcAft>
              <a:buClr>
                <a:srgbClr val="7E9632"/>
              </a:buClr>
              <a:buSzPct val="130000"/>
              <a:buFont typeface="Georgia" pitchFamily="18" charset="0"/>
              <a:buChar char="*"/>
              <a:defRPr sz="2200">
                <a:solidFill>
                  <a:srgbClr val="404040"/>
                </a:solidFill>
                <a:latin typeface="Trebuchet MS" pitchFamily="34" charset="0"/>
              </a:defRPr>
            </a:lvl1pPr>
            <a:lvl2pPr marL="742950" indent="-285750" eaLnBrk="0" hangingPunct="0">
              <a:spcBef>
                <a:spcPct val="20000"/>
              </a:spcBef>
              <a:spcAft>
                <a:spcPts val="300"/>
              </a:spcAft>
              <a:buClr>
                <a:srgbClr val="7E9632"/>
              </a:buClr>
              <a:buSzPct val="130000"/>
              <a:buFont typeface="Georgia" pitchFamily="18" charset="0"/>
              <a:buChar char="*"/>
              <a:defRPr sz="2000">
                <a:solidFill>
                  <a:srgbClr val="404040"/>
                </a:solidFill>
                <a:latin typeface="Trebuchet MS" pitchFamily="34" charset="0"/>
              </a:defRPr>
            </a:lvl2pPr>
            <a:lvl3pPr marL="1143000" indent="-228600" eaLnBrk="0" hangingPunct="0">
              <a:spcBef>
                <a:spcPct val="20000"/>
              </a:spcBef>
              <a:spcAft>
                <a:spcPts val="300"/>
              </a:spcAft>
              <a:buClr>
                <a:srgbClr val="7E9632"/>
              </a:buClr>
              <a:buSzPct val="130000"/>
              <a:buFont typeface="Georgia" pitchFamily="18" charset="0"/>
              <a:buChar char="*"/>
              <a:defRPr>
                <a:solidFill>
                  <a:srgbClr val="404040"/>
                </a:solidFill>
                <a:latin typeface="Trebuchet MS" pitchFamily="34" charset="0"/>
              </a:defRPr>
            </a:lvl3pPr>
            <a:lvl4pPr marL="1600200" indent="-228600" eaLnBrk="0" hangingPunct="0">
              <a:spcBef>
                <a:spcPct val="20000"/>
              </a:spcBef>
              <a:spcAft>
                <a:spcPts val="300"/>
              </a:spcAft>
              <a:buClr>
                <a:srgbClr val="7E9632"/>
              </a:buClr>
              <a:buSzPct val="130000"/>
              <a:buFont typeface="Georgia" pitchFamily="18" charset="0"/>
              <a:buChar char="*"/>
              <a:defRPr sz="1600">
                <a:solidFill>
                  <a:srgbClr val="404040"/>
                </a:solidFill>
                <a:latin typeface="Trebuchet MS" pitchFamily="34" charset="0"/>
              </a:defRPr>
            </a:lvl4pPr>
            <a:lvl5pPr marL="2057400" indent="-228600" eaLnBrk="0" hangingPunct="0">
              <a:spcBef>
                <a:spcPct val="20000"/>
              </a:spcBef>
              <a:spcAft>
                <a:spcPts val="300"/>
              </a:spcAft>
              <a:buClr>
                <a:srgbClr val="7E9632"/>
              </a:buClr>
              <a:buSzPct val="130000"/>
              <a:buFont typeface="Georgia" pitchFamily="18" charset="0"/>
              <a:buChar char="*"/>
              <a:defRPr sz="1400">
                <a:solidFill>
                  <a:srgbClr val="404040"/>
                </a:solidFill>
                <a:latin typeface="Trebuchet MS" pitchFamily="34" charset="0"/>
              </a:defRPr>
            </a:lvl5pPr>
            <a:lvl6pPr marL="2514600" indent="-228600" defTabSz="457200" eaLnBrk="0" fontAlgn="base" hangingPunct="0">
              <a:spcBef>
                <a:spcPct val="20000"/>
              </a:spcBef>
              <a:spcAft>
                <a:spcPts val="300"/>
              </a:spcAft>
              <a:buClr>
                <a:srgbClr val="7E9632"/>
              </a:buClr>
              <a:buSzPct val="130000"/>
              <a:buFont typeface="Georgia" pitchFamily="18" charset="0"/>
              <a:buChar char="*"/>
              <a:defRPr sz="1400">
                <a:solidFill>
                  <a:srgbClr val="404040"/>
                </a:solidFill>
                <a:latin typeface="Trebuchet MS" pitchFamily="34" charset="0"/>
              </a:defRPr>
            </a:lvl6pPr>
            <a:lvl7pPr marL="2971800" indent="-228600" defTabSz="457200" eaLnBrk="0" fontAlgn="base" hangingPunct="0">
              <a:spcBef>
                <a:spcPct val="20000"/>
              </a:spcBef>
              <a:spcAft>
                <a:spcPts val="300"/>
              </a:spcAft>
              <a:buClr>
                <a:srgbClr val="7E9632"/>
              </a:buClr>
              <a:buSzPct val="130000"/>
              <a:buFont typeface="Georgia" pitchFamily="18" charset="0"/>
              <a:buChar char="*"/>
              <a:defRPr sz="1400">
                <a:solidFill>
                  <a:srgbClr val="404040"/>
                </a:solidFill>
                <a:latin typeface="Trebuchet MS" pitchFamily="34" charset="0"/>
              </a:defRPr>
            </a:lvl7pPr>
            <a:lvl8pPr marL="3429000" indent="-228600" defTabSz="457200" eaLnBrk="0" fontAlgn="base" hangingPunct="0">
              <a:spcBef>
                <a:spcPct val="20000"/>
              </a:spcBef>
              <a:spcAft>
                <a:spcPts val="300"/>
              </a:spcAft>
              <a:buClr>
                <a:srgbClr val="7E9632"/>
              </a:buClr>
              <a:buSzPct val="130000"/>
              <a:buFont typeface="Georgia" pitchFamily="18" charset="0"/>
              <a:buChar char="*"/>
              <a:defRPr sz="1400">
                <a:solidFill>
                  <a:srgbClr val="404040"/>
                </a:solidFill>
                <a:latin typeface="Trebuchet MS" pitchFamily="34" charset="0"/>
              </a:defRPr>
            </a:lvl8pPr>
            <a:lvl9pPr marL="3886200" indent="-228600" defTabSz="457200" eaLnBrk="0" fontAlgn="base" hangingPunct="0">
              <a:spcBef>
                <a:spcPct val="20000"/>
              </a:spcBef>
              <a:spcAft>
                <a:spcPts val="300"/>
              </a:spcAft>
              <a:buClr>
                <a:srgbClr val="7E9632"/>
              </a:buClr>
              <a:buSzPct val="130000"/>
              <a:buFont typeface="Georgia" pitchFamily="18" charset="0"/>
              <a:buChar char="*"/>
              <a:defRPr sz="1400">
                <a:solidFill>
                  <a:srgbClr val="404040"/>
                </a:solidFill>
                <a:latin typeface="Trebuchet MS" pitchFamily="34" charset="0"/>
              </a:defRPr>
            </a:lvl9pPr>
          </a:lstStyle>
          <a:p>
            <a:pPr algn="just" eaLnBrk="1" hangingPunct="1">
              <a:spcBef>
                <a:spcPct val="0"/>
              </a:spcBef>
              <a:spcAft>
                <a:spcPct val="0"/>
              </a:spcAft>
              <a:buClrTx/>
              <a:buSzTx/>
              <a:buFontTx/>
              <a:buNone/>
            </a:pPr>
            <a:r>
              <a:rPr lang="tr-TR" altLang="tr-TR" sz="2400">
                <a:solidFill>
                  <a:srgbClr val="002060"/>
                </a:solidFill>
                <a:latin typeface="Calibri" pitchFamily="34" charset="0"/>
              </a:rPr>
              <a:t>	(1) İşlenmekte olan bir suçu yetkili makamlara bildirmeyen kişi, bir yıla kadar hapis cezası ile cezalandırılır.</a:t>
            </a:r>
          </a:p>
        </p:txBody>
      </p:sp>
      <p:sp>
        <p:nvSpPr>
          <p:cNvPr id="49159" name="Dikdörtgen 9"/>
          <p:cNvSpPr>
            <a:spLocks noChangeArrowheads="1"/>
          </p:cNvSpPr>
          <p:nvPr/>
        </p:nvSpPr>
        <p:spPr bwMode="auto">
          <a:xfrm>
            <a:off x="2936875" y="4230688"/>
            <a:ext cx="8493125" cy="19383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spcAft>
                <a:spcPts val="300"/>
              </a:spcAft>
              <a:buClr>
                <a:srgbClr val="7E9632"/>
              </a:buClr>
              <a:buSzPct val="130000"/>
              <a:buFont typeface="Georgia" pitchFamily="18" charset="0"/>
              <a:buChar char="*"/>
              <a:defRPr sz="2200">
                <a:solidFill>
                  <a:srgbClr val="404040"/>
                </a:solidFill>
                <a:latin typeface="Trebuchet MS" pitchFamily="34" charset="0"/>
              </a:defRPr>
            </a:lvl1pPr>
            <a:lvl2pPr marL="742950" indent="-285750" eaLnBrk="0" hangingPunct="0">
              <a:spcBef>
                <a:spcPct val="20000"/>
              </a:spcBef>
              <a:spcAft>
                <a:spcPts val="300"/>
              </a:spcAft>
              <a:buClr>
                <a:srgbClr val="7E9632"/>
              </a:buClr>
              <a:buSzPct val="130000"/>
              <a:buFont typeface="Georgia" pitchFamily="18" charset="0"/>
              <a:buChar char="*"/>
              <a:defRPr sz="2000">
                <a:solidFill>
                  <a:srgbClr val="404040"/>
                </a:solidFill>
                <a:latin typeface="Trebuchet MS" pitchFamily="34" charset="0"/>
              </a:defRPr>
            </a:lvl2pPr>
            <a:lvl3pPr marL="1143000" indent="-228600" eaLnBrk="0" hangingPunct="0">
              <a:spcBef>
                <a:spcPct val="20000"/>
              </a:spcBef>
              <a:spcAft>
                <a:spcPts val="300"/>
              </a:spcAft>
              <a:buClr>
                <a:srgbClr val="7E9632"/>
              </a:buClr>
              <a:buSzPct val="130000"/>
              <a:buFont typeface="Georgia" pitchFamily="18" charset="0"/>
              <a:buChar char="*"/>
              <a:defRPr>
                <a:solidFill>
                  <a:srgbClr val="404040"/>
                </a:solidFill>
                <a:latin typeface="Trebuchet MS" pitchFamily="34" charset="0"/>
              </a:defRPr>
            </a:lvl3pPr>
            <a:lvl4pPr marL="1600200" indent="-228600" eaLnBrk="0" hangingPunct="0">
              <a:spcBef>
                <a:spcPct val="20000"/>
              </a:spcBef>
              <a:spcAft>
                <a:spcPts val="300"/>
              </a:spcAft>
              <a:buClr>
                <a:srgbClr val="7E9632"/>
              </a:buClr>
              <a:buSzPct val="130000"/>
              <a:buFont typeface="Georgia" pitchFamily="18" charset="0"/>
              <a:buChar char="*"/>
              <a:defRPr sz="1600">
                <a:solidFill>
                  <a:srgbClr val="404040"/>
                </a:solidFill>
                <a:latin typeface="Trebuchet MS" pitchFamily="34" charset="0"/>
              </a:defRPr>
            </a:lvl4pPr>
            <a:lvl5pPr marL="2057400" indent="-228600" eaLnBrk="0" hangingPunct="0">
              <a:spcBef>
                <a:spcPct val="20000"/>
              </a:spcBef>
              <a:spcAft>
                <a:spcPts val="300"/>
              </a:spcAft>
              <a:buClr>
                <a:srgbClr val="7E9632"/>
              </a:buClr>
              <a:buSzPct val="130000"/>
              <a:buFont typeface="Georgia" pitchFamily="18" charset="0"/>
              <a:buChar char="*"/>
              <a:defRPr sz="1400">
                <a:solidFill>
                  <a:srgbClr val="404040"/>
                </a:solidFill>
                <a:latin typeface="Trebuchet MS" pitchFamily="34" charset="0"/>
              </a:defRPr>
            </a:lvl5pPr>
            <a:lvl6pPr marL="2514600" indent="-228600" defTabSz="457200" eaLnBrk="0" fontAlgn="base" hangingPunct="0">
              <a:spcBef>
                <a:spcPct val="20000"/>
              </a:spcBef>
              <a:spcAft>
                <a:spcPts val="300"/>
              </a:spcAft>
              <a:buClr>
                <a:srgbClr val="7E9632"/>
              </a:buClr>
              <a:buSzPct val="130000"/>
              <a:buFont typeface="Georgia" pitchFamily="18" charset="0"/>
              <a:buChar char="*"/>
              <a:defRPr sz="1400">
                <a:solidFill>
                  <a:srgbClr val="404040"/>
                </a:solidFill>
                <a:latin typeface="Trebuchet MS" pitchFamily="34" charset="0"/>
              </a:defRPr>
            </a:lvl6pPr>
            <a:lvl7pPr marL="2971800" indent="-228600" defTabSz="457200" eaLnBrk="0" fontAlgn="base" hangingPunct="0">
              <a:spcBef>
                <a:spcPct val="20000"/>
              </a:spcBef>
              <a:spcAft>
                <a:spcPts val="300"/>
              </a:spcAft>
              <a:buClr>
                <a:srgbClr val="7E9632"/>
              </a:buClr>
              <a:buSzPct val="130000"/>
              <a:buFont typeface="Georgia" pitchFamily="18" charset="0"/>
              <a:buChar char="*"/>
              <a:defRPr sz="1400">
                <a:solidFill>
                  <a:srgbClr val="404040"/>
                </a:solidFill>
                <a:latin typeface="Trebuchet MS" pitchFamily="34" charset="0"/>
              </a:defRPr>
            </a:lvl7pPr>
            <a:lvl8pPr marL="3429000" indent="-228600" defTabSz="457200" eaLnBrk="0" fontAlgn="base" hangingPunct="0">
              <a:spcBef>
                <a:spcPct val="20000"/>
              </a:spcBef>
              <a:spcAft>
                <a:spcPts val="300"/>
              </a:spcAft>
              <a:buClr>
                <a:srgbClr val="7E9632"/>
              </a:buClr>
              <a:buSzPct val="130000"/>
              <a:buFont typeface="Georgia" pitchFamily="18" charset="0"/>
              <a:buChar char="*"/>
              <a:defRPr sz="1400">
                <a:solidFill>
                  <a:srgbClr val="404040"/>
                </a:solidFill>
                <a:latin typeface="Trebuchet MS" pitchFamily="34" charset="0"/>
              </a:defRPr>
            </a:lvl8pPr>
            <a:lvl9pPr marL="3886200" indent="-228600" defTabSz="457200" eaLnBrk="0" fontAlgn="base" hangingPunct="0">
              <a:spcBef>
                <a:spcPct val="20000"/>
              </a:spcBef>
              <a:spcAft>
                <a:spcPts val="300"/>
              </a:spcAft>
              <a:buClr>
                <a:srgbClr val="7E9632"/>
              </a:buClr>
              <a:buSzPct val="130000"/>
              <a:buFont typeface="Georgia" pitchFamily="18" charset="0"/>
              <a:buChar char="*"/>
              <a:defRPr sz="1400">
                <a:solidFill>
                  <a:srgbClr val="404040"/>
                </a:solidFill>
                <a:latin typeface="Trebuchet MS" pitchFamily="34" charset="0"/>
              </a:defRPr>
            </a:lvl9pPr>
          </a:lstStyle>
          <a:p>
            <a:pPr algn="just" eaLnBrk="1" hangingPunct="1">
              <a:spcBef>
                <a:spcPct val="0"/>
              </a:spcBef>
              <a:spcAft>
                <a:spcPct val="0"/>
              </a:spcAft>
              <a:buClrTx/>
              <a:buSzTx/>
              <a:buFontTx/>
              <a:buNone/>
            </a:pPr>
            <a:r>
              <a:rPr lang="tr-TR" altLang="tr-TR" sz="2400">
                <a:solidFill>
                  <a:srgbClr val="002060"/>
                </a:solidFill>
                <a:latin typeface="Calibri" pitchFamily="34" charset="0"/>
              </a:rPr>
              <a:t>	(1) Kamu adına soruşturma ve kovuşturmayı gerektiren bir suçun işlendiğini göreviyle bağlantılı olarak öğrenip de yetkili makamlara bildirimde bulunmayı ihmal eden veya bu hususta gecikme gösteren kamu görevlisi, altı aydan iki yıla kadar hapis cezası ile cezalandırılır.</a:t>
            </a:r>
          </a:p>
        </p:txBody>
      </p:sp>
      <p:sp>
        <p:nvSpPr>
          <p:cNvPr id="2" name="Slayt Numarası Yer Tutucusu 1"/>
          <p:cNvSpPr>
            <a:spLocks noGrp="1"/>
          </p:cNvSpPr>
          <p:nvPr>
            <p:ph type="sldNum" sz="quarter" idx="16"/>
          </p:nvPr>
        </p:nvSpPr>
        <p:spPr/>
        <p:txBody>
          <a:bodyPr/>
          <a:lstStyle/>
          <a:p>
            <a:pPr>
              <a:defRPr/>
            </a:pPr>
            <a:fld id="{5B3421F7-5894-4875-BB2E-5923285AC5F3}" type="slidenum">
              <a:rPr lang="en-US" smtClean="0"/>
              <a:pPr>
                <a:defRPr/>
              </a:pPr>
              <a:t>55</a:t>
            </a:fld>
            <a:endParaRPr lang="en-US"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4"/>
          <p:cNvSpPr txBox="1">
            <a:spLocks/>
          </p:cNvSpPr>
          <p:nvPr/>
        </p:nvSpPr>
        <p:spPr>
          <a:xfrm>
            <a:off x="611188" y="390525"/>
            <a:ext cx="10961687" cy="1158875"/>
          </a:xfrm>
          <a:prstGeom prst="rect">
            <a:avLst/>
          </a:prstGeom>
          <a:effectLst/>
        </p:spPr>
        <p:txBody>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lvl="1" algn="ctr" defTabSz="914400" fontAlgn="auto">
              <a:spcBef>
                <a:spcPts val="0"/>
              </a:spcBef>
              <a:spcAft>
                <a:spcPts val="0"/>
              </a:spcAft>
              <a:defRPr/>
            </a:pPr>
            <a:r>
              <a:rPr lang="tr-TR" sz="3600" b="1" kern="0" dirty="0" smtClean="0">
                <a:solidFill>
                  <a:srgbClr val="002060"/>
                </a:solidFill>
                <a:latin typeface="Calibri" panose="020F0502020204030204" pitchFamily="34" charset="0"/>
                <a:cs typeface="+mn-cs"/>
              </a:rPr>
              <a:t>Türk Hukuk Sisteminde </a:t>
            </a:r>
          </a:p>
          <a:p>
            <a:pPr marL="0" lvl="1" algn="ctr" defTabSz="914400" fontAlgn="auto">
              <a:spcBef>
                <a:spcPts val="0"/>
              </a:spcBef>
              <a:spcAft>
                <a:spcPts val="0"/>
              </a:spcAft>
              <a:defRPr/>
            </a:pPr>
            <a:r>
              <a:rPr lang="tr-TR" sz="3600" b="1" kern="0" dirty="0" smtClean="0">
                <a:solidFill>
                  <a:srgbClr val="002060"/>
                </a:solidFill>
                <a:latin typeface="Calibri" panose="020F0502020204030204" pitchFamily="34" charset="0"/>
                <a:cs typeface="+mn-cs"/>
              </a:rPr>
              <a:t>Çocuk İstismarına Yönelik Hükümler</a:t>
            </a:r>
            <a:endParaRPr lang="tr-TR" sz="3600" kern="0" dirty="0">
              <a:solidFill>
                <a:srgbClr val="002060"/>
              </a:solidFill>
              <a:latin typeface="Calibri" panose="020F0502020204030204" pitchFamily="34" charset="0"/>
              <a:cs typeface="+mn-cs"/>
            </a:endParaRPr>
          </a:p>
        </p:txBody>
      </p:sp>
      <p:sp>
        <p:nvSpPr>
          <p:cNvPr id="5" name="Metin kutusu 4"/>
          <p:cNvSpPr txBox="1"/>
          <p:nvPr/>
        </p:nvSpPr>
        <p:spPr>
          <a:xfrm>
            <a:off x="611188" y="2636838"/>
            <a:ext cx="1992312" cy="5238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algn="ctr" fontAlgn="auto">
              <a:spcBef>
                <a:spcPts val="0"/>
              </a:spcBef>
              <a:spcAft>
                <a:spcPts val="0"/>
              </a:spcAft>
              <a:defRPr/>
            </a:pPr>
            <a:r>
              <a:rPr lang="tr-TR" sz="2800" dirty="0">
                <a:latin typeface="Calibri" panose="020F0502020204030204" pitchFamily="34" charset="0"/>
              </a:rPr>
              <a:t>Madde  225</a:t>
            </a:r>
          </a:p>
        </p:txBody>
      </p:sp>
      <p:sp>
        <p:nvSpPr>
          <p:cNvPr id="50180" name="Dikdörtgen 8"/>
          <p:cNvSpPr>
            <a:spLocks noChangeArrowheads="1"/>
          </p:cNvSpPr>
          <p:nvPr/>
        </p:nvSpPr>
        <p:spPr bwMode="auto">
          <a:xfrm>
            <a:off x="2792413" y="2636838"/>
            <a:ext cx="8780462" cy="830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spcAft>
                <a:spcPts val="300"/>
              </a:spcAft>
              <a:buClr>
                <a:srgbClr val="7E9632"/>
              </a:buClr>
              <a:buSzPct val="130000"/>
              <a:buFont typeface="Georgia" pitchFamily="18" charset="0"/>
              <a:buChar char="*"/>
              <a:defRPr sz="2200">
                <a:solidFill>
                  <a:srgbClr val="404040"/>
                </a:solidFill>
                <a:latin typeface="Trebuchet MS" pitchFamily="34" charset="0"/>
              </a:defRPr>
            </a:lvl1pPr>
            <a:lvl2pPr marL="742950" indent="-285750" eaLnBrk="0" hangingPunct="0">
              <a:spcBef>
                <a:spcPct val="20000"/>
              </a:spcBef>
              <a:spcAft>
                <a:spcPts val="300"/>
              </a:spcAft>
              <a:buClr>
                <a:srgbClr val="7E9632"/>
              </a:buClr>
              <a:buSzPct val="130000"/>
              <a:buFont typeface="Georgia" pitchFamily="18" charset="0"/>
              <a:buChar char="*"/>
              <a:defRPr sz="2000">
                <a:solidFill>
                  <a:srgbClr val="404040"/>
                </a:solidFill>
                <a:latin typeface="Trebuchet MS" pitchFamily="34" charset="0"/>
              </a:defRPr>
            </a:lvl2pPr>
            <a:lvl3pPr marL="1143000" indent="-228600" eaLnBrk="0" hangingPunct="0">
              <a:spcBef>
                <a:spcPct val="20000"/>
              </a:spcBef>
              <a:spcAft>
                <a:spcPts val="300"/>
              </a:spcAft>
              <a:buClr>
                <a:srgbClr val="7E9632"/>
              </a:buClr>
              <a:buSzPct val="130000"/>
              <a:buFont typeface="Georgia" pitchFamily="18" charset="0"/>
              <a:buChar char="*"/>
              <a:defRPr>
                <a:solidFill>
                  <a:srgbClr val="404040"/>
                </a:solidFill>
                <a:latin typeface="Trebuchet MS" pitchFamily="34" charset="0"/>
              </a:defRPr>
            </a:lvl3pPr>
            <a:lvl4pPr marL="1600200" indent="-228600" eaLnBrk="0" hangingPunct="0">
              <a:spcBef>
                <a:spcPct val="20000"/>
              </a:spcBef>
              <a:spcAft>
                <a:spcPts val="300"/>
              </a:spcAft>
              <a:buClr>
                <a:srgbClr val="7E9632"/>
              </a:buClr>
              <a:buSzPct val="130000"/>
              <a:buFont typeface="Georgia" pitchFamily="18" charset="0"/>
              <a:buChar char="*"/>
              <a:defRPr sz="1600">
                <a:solidFill>
                  <a:srgbClr val="404040"/>
                </a:solidFill>
                <a:latin typeface="Trebuchet MS" pitchFamily="34" charset="0"/>
              </a:defRPr>
            </a:lvl4pPr>
            <a:lvl5pPr marL="2057400" indent="-228600" eaLnBrk="0" hangingPunct="0">
              <a:spcBef>
                <a:spcPct val="20000"/>
              </a:spcBef>
              <a:spcAft>
                <a:spcPts val="300"/>
              </a:spcAft>
              <a:buClr>
                <a:srgbClr val="7E9632"/>
              </a:buClr>
              <a:buSzPct val="130000"/>
              <a:buFont typeface="Georgia" pitchFamily="18" charset="0"/>
              <a:buChar char="*"/>
              <a:defRPr sz="1400">
                <a:solidFill>
                  <a:srgbClr val="404040"/>
                </a:solidFill>
                <a:latin typeface="Trebuchet MS" pitchFamily="34" charset="0"/>
              </a:defRPr>
            </a:lvl5pPr>
            <a:lvl6pPr marL="2514600" indent="-228600" defTabSz="457200" eaLnBrk="0" fontAlgn="base" hangingPunct="0">
              <a:spcBef>
                <a:spcPct val="20000"/>
              </a:spcBef>
              <a:spcAft>
                <a:spcPts val="300"/>
              </a:spcAft>
              <a:buClr>
                <a:srgbClr val="7E9632"/>
              </a:buClr>
              <a:buSzPct val="130000"/>
              <a:buFont typeface="Georgia" pitchFamily="18" charset="0"/>
              <a:buChar char="*"/>
              <a:defRPr sz="1400">
                <a:solidFill>
                  <a:srgbClr val="404040"/>
                </a:solidFill>
                <a:latin typeface="Trebuchet MS" pitchFamily="34" charset="0"/>
              </a:defRPr>
            </a:lvl6pPr>
            <a:lvl7pPr marL="2971800" indent="-228600" defTabSz="457200" eaLnBrk="0" fontAlgn="base" hangingPunct="0">
              <a:spcBef>
                <a:spcPct val="20000"/>
              </a:spcBef>
              <a:spcAft>
                <a:spcPts val="300"/>
              </a:spcAft>
              <a:buClr>
                <a:srgbClr val="7E9632"/>
              </a:buClr>
              <a:buSzPct val="130000"/>
              <a:buFont typeface="Georgia" pitchFamily="18" charset="0"/>
              <a:buChar char="*"/>
              <a:defRPr sz="1400">
                <a:solidFill>
                  <a:srgbClr val="404040"/>
                </a:solidFill>
                <a:latin typeface="Trebuchet MS" pitchFamily="34" charset="0"/>
              </a:defRPr>
            </a:lvl7pPr>
            <a:lvl8pPr marL="3429000" indent="-228600" defTabSz="457200" eaLnBrk="0" fontAlgn="base" hangingPunct="0">
              <a:spcBef>
                <a:spcPct val="20000"/>
              </a:spcBef>
              <a:spcAft>
                <a:spcPts val="300"/>
              </a:spcAft>
              <a:buClr>
                <a:srgbClr val="7E9632"/>
              </a:buClr>
              <a:buSzPct val="130000"/>
              <a:buFont typeface="Georgia" pitchFamily="18" charset="0"/>
              <a:buChar char="*"/>
              <a:defRPr sz="1400">
                <a:solidFill>
                  <a:srgbClr val="404040"/>
                </a:solidFill>
                <a:latin typeface="Trebuchet MS" pitchFamily="34" charset="0"/>
              </a:defRPr>
            </a:lvl8pPr>
            <a:lvl9pPr marL="3886200" indent="-228600" defTabSz="457200" eaLnBrk="0" fontAlgn="base" hangingPunct="0">
              <a:spcBef>
                <a:spcPct val="20000"/>
              </a:spcBef>
              <a:spcAft>
                <a:spcPts val="300"/>
              </a:spcAft>
              <a:buClr>
                <a:srgbClr val="7E9632"/>
              </a:buClr>
              <a:buSzPct val="130000"/>
              <a:buFont typeface="Georgia" pitchFamily="18" charset="0"/>
              <a:buChar char="*"/>
              <a:defRPr sz="1400">
                <a:solidFill>
                  <a:srgbClr val="404040"/>
                </a:solidFill>
                <a:latin typeface="Trebuchet MS" pitchFamily="34" charset="0"/>
              </a:defRPr>
            </a:lvl9pPr>
          </a:lstStyle>
          <a:p>
            <a:pPr algn="just" eaLnBrk="1" hangingPunct="1">
              <a:spcBef>
                <a:spcPct val="0"/>
              </a:spcBef>
              <a:spcAft>
                <a:spcPct val="0"/>
              </a:spcAft>
              <a:buClrTx/>
              <a:buSzTx/>
              <a:buFontTx/>
              <a:buNone/>
            </a:pPr>
            <a:r>
              <a:rPr lang="tr-TR" altLang="tr-TR" sz="2400">
                <a:solidFill>
                  <a:srgbClr val="002060"/>
                </a:solidFill>
                <a:latin typeface="Calibri" pitchFamily="34" charset="0"/>
              </a:rPr>
              <a:t>	Alenen cinsel ilişkide bulunan ya da teşhircilik yapan kişi 6 aydan 1 yıla kadar hapis cezası ile cezalandırılır</a:t>
            </a:r>
          </a:p>
        </p:txBody>
      </p:sp>
      <p:sp>
        <p:nvSpPr>
          <p:cNvPr id="6" name="Metin kutusu 5"/>
          <p:cNvSpPr txBox="1"/>
          <p:nvPr/>
        </p:nvSpPr>
        <p:spPr>
          <a:xfrm>
            <a:off x="611188" y="3624263"/>
            <a:ext cx="1992312" cy="5222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algn="ctr" fontAlgn="auto">
              <a:spcBef>
                <a:spcPts val="0"/>
              </a:spcBef>
              <a:spcAft>
                <a:spcPts val="0"/>
              </a:spcAft>
              <a:defRPr/>
            </a:pPr>
            <a:r>
              <a:rPr lang="tr-TR" sz="2800" dirty="0">
                <a:latin typeface="Calibri" panose="020F0502020204030204" pitchFamily="34" charset="0"/>
              </a:rPr>
              <a:t>Madde  226</a:t>
            </a:r>
          </a:p>
        </p:txBody>
      </p:sp>
      <p:sp>
        <p:nvSpPr>
          <p:cNvPr id="50182" name="Dikdörtgen 6"/>
          <p:cNvSpPr>
            <a:spLocks noChangeArrowheads="1"/>
          </p:cNvSpPr>
          <p:nvPr/>
        </p:nvSpPr>
        <p:spPr bwMode="auto">
          <a:xfrm>
            <a:off x="2792413" y="3546475"/>
            <a:ext cx="8780462" cy="1200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spcAft>
                <a:spcPts val="300"/>
              </a:spcAft>
              <a:buClr>
                <a:srgbClr val="7E9632"/>
              </a:buClr>
              <a:buSzPct val="130000"/>
              <a:buFont typeface="Georgia" pitchFamily="18" charset="0"/>
              <a:buChar char="*"/>
              <a:defRPr sz="2200">
                <a:solidFill>
                  <a:srgbClr val="404040"/>
                </a:solidFill>
                <a:latin typeface="Trebuchet MS" pitchFamily="34" charset="0"/>
              </a:defRPr>
            </a:lvl1pPr>
            <a:lvl2pPr marL="742950" indent="-285750" eaLnBrk="0" hangingPunct="0">
              <a:spcBef>
                <a:spcPct val="20000"/>
              </a:spcBef>
              <a:spcAft>
                <a:spcPts val="300"/>
              </a:spcAft>
              <a:buClr>
                <a:srgbClr val="7E9632"/>
              </a:buClr>
              <a:buSzPct val="130000"/>
              <a:buFont typeface="Georgia" pitchFamily="18" charset="0"/>
              <a:buChar char="*"/>
              <a:defRPr sz="2000">
                <a:solidFill>
                  <a:srgbClr val="404040"/>
                </a:solidFill>
                <a:latin typeface="Trebuchet MS" pitchFamily="34" charset="0"/>
              </a:defRPr>
            </a:lvl2pPr>
            <a:lvl3pPr marL="1143000" indent="-228600" eaLnBrk="0" hangingPunct="0">
              <a:spcBef>
                <a:spcPct val="20000"/>
              </a:spcBef>
              <a:spcAft>
                <a:spcPts val="300"/>
              </a:spcAft>
              <a:buClr>
                <a:srgbClr val="7E9632"/>
              </a:buClr>
              <a:buSzPct val="130000"/>
              <a:buFont typeface="Georgia" pitchFamily="18" charset="0"/>
              <a:buChar char="*"/>
              <a:defRPr>
                <a:solidFill>
                  <a:srgbClr val="404040"/>
                </a:solidFill>
                <a:latin typeface="Trebuchet MS" pitchFamily="34" charset="0"/>
              </a:defRPr>
            </a:lvl3pPr>
            <a:lvl4pPr marL="1600200" indent="-228600" eaLnBrk="0" hangingPunct="0">
              <a:spcBef>
                <a:spcPct val="20000"/>
              </a:spcBef>
              <a:spcAft>
                <a:spcPts val="300"/>
              </a:spcAft>
              <a:buClr>
                <a:srgbClr val="7E9632"/>
              </a:buClr>
              <a:buSzPct val="130000"/>
              <a:buFont typeface="Georgia" pitchFamily="18" charset="0"/>
              <a:buChar char="*"/>
              <a:defRPr sz="1600">
                <a:solidFill>
                  <a:srgbClr val="404040"/>
                </a:solidFill>
                <a:latin typeface="Trebuchet MS" pitchFamily="34" charset="0"/>
              </a:defRPr>
            </a:lvl4pPr>
            <a:lvl5pPr marL="2057400" indent="-228600" eaLnBrk="0" hangingPunct="0">
              <a:spcBef>
                <a:spcPct val="20000"/>
              </a:spcBef>
              <a:spcAft>
                <a:spcPts val="300"/>
              </a:spcAft>
              <a:buClr>
                <a:srgbClr val="7E9632"/>
              </a:buClr>
              <a:buSzPct val="130000"/>
              <a:buFont typeface="Georgia" pitchFamily="18" charset="0"/>
              <a:buChar char="*"/>
              <a:defRPr sz="1400">
                <a:solidFill>
                  <a:srgbClr val="404040"/>
                </a:solidFill>
                <a:latin typeface="Trebuchet MS" pitchFamily="34" charset="0"/>
              </a:defRPr>
            </a:lvl5pPr>
            <a:lvl6pPr marL="2514600" indent="-228600" defTabSz="457200" eaLnBrk="0" fontAlgn="base" hangingPunct="0">
              <a:spcBef>
                <a:spcPct val="20000"/>
              </a:spcBef>
              <a:spcAft>
                <a:spcPts val="300"/>
              </a:spcAft>
              <a:buClr>
                <a:srgbClr val="7E9632"/>
              </a:buClr>
              <a:buSzPct val="130000"/>
              <a:buFont typeface="Georgia" pitchFamily="18" charset="0"/>
              <a:buChar char="*"/>
              <a:defRPr sz="1400">
                <a:solidFill>
                  <a:srgbClr val="404040"/>
                </a:solidFill>
                <a:latin typeface="Trebuchet MS" pitchFamily="34" charset="0"/>
              </a:defRPr>
            </a:lvl6pPr>
            <a:lvl7pPr marL="2971800" indent="-228600" defTabSz="457200" eaLnBrk="0" fontAlgn="base" hangingPunct="0">
              <a:spcBef>
                <a:spcPct val="20000"/>
              </a:spcBef>
              <a:spcAft>
                <a:spcPts val="300"/>
              </a:spcAft>
              <a:buClr>
                <a:srgbClr val="7E9632"/>
              </a:buClr>
              <a:buSzPct val="130000"/>
              <a:buFont typeface="Georgia" pitchFamily="18" charset="0"/>
              <a:buChar char="*"/>
              <a:defRPr sz="1400">
                <a:solidFill>
                  <a:srgbClr val="404040"/>
                </a:solidFill>
                <a:latin typeface="Trebuchet MS" pitchFamily="34" charset="0"/>
              </a:defRPr>
            </a:lvl7pPr>
            <a:lvl8pPr marL="3429000" indent="-228600" defTabSz="457200" eaLnBrk="0" fontAlgn="base" hangingPunct="0">
              <a:spcBef>
                <a:spcPct val="20000"/>
              </a:spcBef>
              <a:spcAft>
                <a:spcPts val="300"/>
              </a:spcAft>
              <a:buClr>
                <a:srgbClr val="7E9632"/>
              </a:buClr>
              <a:buSzPct val="130000"/>
              <a:buFont typeface="Georgia" pitchFamily="18" charset="0"/>
              <a:buChar char="*"/>
              <a:defRPr sz="1400">
                <a:solidFill>
                  <a:srgbClr val="404040"/>
                </a:solidFill>
                <a:latin typeface="Trebuchet MS" pitchFamily="34" charset="0"/>
              </a:defRPr>
            </a:lvl8pPr>
            <a:lvl9pPr marL="3886200" indent="-228600" defTabSz="457200" eaLnBrk="0" fontAlgn="base" hangingPunct="0">
              <a:spcBef>
                <a:spcPct val="20000"/>
              </a:spcBef>
              <a:spcAft>
                <a:spcPts val="300"/>
              </a:spcAft>
              <a:buClr>
                <a:srgbClr val="7E9632"/>
              </a:buClr>
              <a:buSzPct val="130000"/>
              <a:buFont typeface="Georgia" pitchFamily="18" charset="0"/>
              <a:buChar char="*"/>
              <a:defRPr sz="1400">
                <a:solidFill>
                  <a:srgbClr val="404040"/>
                </a:solidFill>
                <a:latin typeface="Trebuchet MS" pitchFamily="34" charset="0"/>
              </a:defRPr>
            </a:lvl9pPr>
          </a:lstStyle>
          <a:p>
            <a:pPr algn="just" eaLnBrk="1" hangingPunct="1">
              <a:spcBef>
                <a:spcPct val="0"/>
              </a:spcBef>
              <a:spcAft>
                <a:spcPct val="0"/>
              </a:spcAft>
              <a:buClrTx/>
              <a:buSzTx/>
              <a:buFontTx/>
              <a:buNone/>
            </a:pPr>
            <a:r>
              <a:rPr lang="tr-TR" altLang="tr-TR" sz="2400">
                <a:solidFill>
                  <a:srgbClr val="002060"/>
                </a:solidFill>
                <a:latin typeface="Calibri" pitchFamily="34" charset="0"/>
              </a:rPr>
              <a:t>	Müstehcen görüntü yazı veya sözleri içeren görüntülerin üretiminde çocukları kullanan kişi 5 yıldan 10 yıla kadar hapis ve 5000 güne kadar adli para cezası ile cezalandırılır.</a:t>
            </a:r>
          </a:p>
        </p:txBody>
      </p:sp>
      <p:sp>
        <p:nvSpPr>
          <p:cNvPr id="11" name="Metin kutusu 10"/>
          <p:cNvSpPr txBox="1"/>
          <p:nvPr/>
        </p:nvSpPr>
        <p:spPr>
          <a:xfrm>
            <a:off x="611188" y="4935538"/>
            <a:ext cx="1992312" cy="5222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algn="ctr" fontAlgn="auto">
              <a:spcBef>
                <a:spcPts val="0"/>
              </a:spcBef>
              <a:spcAft>
                <a:spcPts val="0"/>
              </a:spcAft>
              <a:defRPr/>
            </a:pPr>
            <a:r>
              <a:rPr lang="tr-TR" sz="2800" dirty="0">
                <a:latin typeface="Calibri" panose="020F0502020204030204" pitchFamily="34" charset="0"/>
              </a:rPr>
              <a:t>Madde  227</a:t>
            </a:r>
          </a:p>
        </p:txBody>
      </p:sp>
      <p:sp>
        <p:nvSpPr>
          <p:cNvPr id="50184" name="Dikdörtgen 11"/>
          <p:cNvSpPr>
            <a:spLocks noChangeArrowheads="1"/>
          </p:cNvSpPr>
          <p:nvPr/>
        </p:nvSpPr>
        <p:spPr bwMode="auto">
          <a:xfrm>
            <a:off x="2792413" y="4918075"/>
            <a:ext cx="8636000" cy="1568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spcAft>
                <a:spcPts val="300"/>
              </a:spcAft>
              <a:buClr>
                <a:srgbClr val="7E9632"/>
              </a:buClr>
              <a:buSzPct val="130000"/>
              <a:buFont typeface="Georgia" pitchFamily="18" charset="0"/>
              <a:buChar char="*"/>
              <a:defRPr sz="2200">
                <a:solidFill>
                  <a:srgbClr val="404040"/>
                </a:solidFill>
                <a:latin typeface="Trebuchet MS" pitchFamily="34" charset="0"/>
              </a:defRPr>
            </a:lvl1pPr>
            <a:lvl2pPr marL="742950" indent="-285750" eaLnBrk="0" hangingPunct="0">
              <a:spcBef>
                <a:spcPct val="20000"/>
              </a:spcBef>
              <a:spcAft>
                <a:spcPts val="300"/>
              </a:spcAft>
              <a:buClr>
                <a:srgbClr val="7E9632"/>
              </a:buClr>
              <a:buSzPct val="130000"/>
              <a:buFont typeface="Georgia" pitchFamily="18" charset="0"/>
              <a:buChar char="*"/>
              <a:defRPr sz="2000">
                <a:solidFill>
                  <a:srgbClr val="404040"/>
                </a:solidFill>
                <a:latin typeface="Trebuchet MS" pitchFamily="34" charset="0"/>
              </a:defRPr>
            </a:lvl2pPr>
            <a:lvl3pPr marL="1143000" indent="-228600" eaLnBrk="0" hangingPunct="0">
              <a:spcBef>
                <a:spcPct val="20000"/>
              </a:spcBef>
              <a:spcAft>
                <a:spcPts val="300"/>
              </a:spcAft>
              <a:buClr>
                <a:srgbClr val="7E9632"/>
              </a:buClr>
              <a:buSzPct val="130000"/>
              <a:buFont typeface="Georgia" pitchFamily="18" charset="0"/>
              <a:buChar char="*"/>
              <a:defRPr>
                <a:solidFill>
                  <a:srgbClr val="404040"/>
                </a:solidFill>
                <a:latin typeface="Trebuchet MS" pitchFamily="34" charset="0"/>
              </a:defRPr>
            </a:lvl3pPr>
            <a:lvl4pPr marL="1600200" indent="-228600" eaLnBrk="0" hangingPunct="0">
              <a:spcBef>
                <a:spcPct val="20000"/>
              </a:spcBef>
              <a:spcAft>
                <a:spcPts val="300"/>
              </a:spcAft>
              <a:buClr>
                <a:srgbClr val="7E9632"/>
              </a:buClr>
              <a:buSzPct val="130000"/>
              <a:buFont typeface="Georgia" pitchFamily="18" charset="0"/>
              <a:buChar char="*"/>
              <a:defRPr sz="1600">
                <a:solidFill>
                  <a:srgbClr val="404040"/>
                </a:solidFill>
                <a:latin typeface="Trebuchet MS" pitchFamily="34" charset="0"/>
              </a:defRPr>
            </a:lvl4pPr>
            <a:lvl5pPr marL="2057400" indent="-228600" eaLnBrk="0" hangingPunct="0">
              <a:spcBef>
                <a:spcPct val="20000"/>
              </a:spcBef>
              <a:spcAft>
                <a:spcPts val="300"/>
              </a:spcAft>
              <a:buClr>
                <a:srgbClr val="7E9632"/>
              </a:buClr>
              <a:buSzPct val="130000"/>
              <a:buFont typeface="Georgia" pitchFamily="18" charset="0"/>
              <a:buChar char="*"/>
              <a:defRPr sz="1400">
                <a:solidFill>
                  <a:srgbClr val="404040"/>
                </a:solidFill>
                <a:latin typeface="Trebuchet MS" pitchFamily="34" charset="0"/>
              </a:defRPr>
            </a:lvl5pPr>
            <a:lvl6pPr marL="2514600" indent="-228600" defTabSz="457200" eaLnBrk="0" fontAlgn="base" hangingPunct="0">
              <a:spcBef>
                <a:spcPct val="20000"/>
              </a:spcBef>
              <a:spcAft>
                <a:spcPts val="300"/>
              </a:spcAft>
              <a:buClr>
                <a:srgbClr val="7E9632"/>
              </a:buClr>
              <a:buSzPct val="130000"/>
              <a:buFont typeface="Georgia" pitchFamily="18" charset="0"/>
              <a:buChar char="*"/>
              <a:defRPr sz="1400">
                <a:solidFill>
                  <a:srgbClr val="404040"/>
                </a:solidFill>
                <a:latin typeface="Trebuchet MS" pitchFamily="34" charset="0"/>
              </a:defRPr>
            </a:lvl6pPr>
            <a:lvl7pPr marL="2971800" indent="-228600" defTabSz="457200" eaLnBrk="0" fontAlgn="base" hangingPunct="0">
              <a:spcBef>
                <a:spcPct val="20000"/>
              </a:spcBef>
              <a:spcAft>
                <a:spcPts val="300"/>
              </a:spcAft>
              <a:buClr>
                <a:srgbClr val="7E9632"/>
              </a:buClr>
              <a:buSzPct val="130000"/>
              <a:buFont typeface="Georgia" pitchFamily="18" charset="0"/>
              <a:buChar char="*"/>
              <a:defRPr sz="1400">
                <a:solidFill>
                  <a:srgbClr val="404040"/>
                </a:solidFill>
                <a:latin typeface="Trebuchet MS" pitchFamily="34" charset="0"/>
              </a:defRPr>
            </a:lvl7pPr>
            <a:lvl8pPr marL="3429000" indent="-228600" defTabSz="457200" eaLnBrk="0" fontAlgn="base" hangingPunct="0">
              <a:spcBef>
                <a:spcPct val="20000"/>
              </a:spcBef>
              <a:spcAft>
                <a:spcPts val="300"/>
              </a:spcAft>
              <a:buClr>
                <a:srgbClr val="7E9632"/>
              </a:buClr>
              <a:buSzPct val="130000"/>
              <a:buFont typeface="Georgia" pitchFamily="18" charset="0"/>
              <a:buChar char="*"/>
              <a:defRPr sz="1400">
                <a:solidFill>
                  <a:srgbClr val="404040"/>
                </a:solidFill>
                <a:latin typeface="Trebuchet MS" pitchFamily="34" charset="0"/>
              </a:defRPr>
            </a:lvl8pPr>
            <a:lvl9pPr marL="3886200" indent="-228600" defTabSz="457200" eaLnBrk="0" fontAlgn="base" hangingPunct="0">
              <a:spcBef>
                <a:spcPct val="20000"/>
              </a:spcBef>
              <a:spcAft>
                <a:spcPts val="300"/>
              </a:spcAft>
              <a:buClr>
                <a:srgbClr val="7E9632"/>
              </a:buClr>
              <a:buSzPct val="130000"/>
              <a:buFont typeface="Georgia" pitchFamily="18" charset="0"/>
              <a:buChar char="*"/>
              <a:defRPr sz="1400">
                <a:solidFill>
                  <a:srgbClr val="404040"/>
                </a:solidFill>
                <a:latin typeface="Trebuchet MS" pitchFamily="34" charset="0"/>
              </a:defRPr>
            </a:lvl9pPr>
          </a:lstStyle>
          <a:p>
            <a:pPr algn="just" eaLnBrk="1" hangingPunct="1">
              <a:spcBef>
                <a:spcPct val="0"/>
              </a:spcBef>
              <a:spcAft>
                <a:spcPct val="0"/>
              </a:spcAft>
              <a:buClrTx/>
              <a:buSzTx/>
              <a:buFontTx/>
              <a:buNone/>
            </a:pPr>
            <a:r>
              <a:rPr lang="tr-TR" altLang="tr-TR" sz="2400">
                <a:solidFill>
                  <a:srgbClr val="002060"/>
                </a:solidFill>
                <a:latin typeface="Calibri" pitchFamily="34" charset="0"/>
              </a:rPr>
              <a:t>	Çocuğu fuhuşa teşvik eden, bunun yolunu kolaylaştıran, bu maksatla tedarik eden veya barındıran ya da çocuğun fuhuşuna aracılık eden kişi 4 yıldan 10 yıla kadar hapis ve 5000 güne kadar adli para cezası ile cezalandırılır.</a:t>
            </a:r>
          </a:p>
        </p:txBody>
      </p:sp>
      <p:sp>
        <p:nvSpPr>
          <p:cNvPr id="10" name="Metin kutusu 9"/>
          <p:cNvSpPr txBox="1"/>
          <p:nvPr/>
        </p:nvSpPr>
        <p:spPr>
          <a:xfrm>
            <a:off x="2498725" y="1727200"/>
            <a:ext cx="7053263" cy="5222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algn="ctr" fontAlgn="auto">
              <a:spcBef>
                <a:spcPts val="0"/>
              </a:spcBef>
              <a:spcAft>
                <a:spcPts val="0"/>
              </a:spcAft>
              <a:defRPr/>
            </a:pPr>
            <a:r>
              <a:rPr lang="tr-TR" sz="2800" dirty="0">
                <a:latin typeface="Calibri" panose="020F0502020204030204" pitchFamily="34" charset="0"/>
              </a:rPr>
              <a:t>5237 Sayılı Türk Ceza Kanunu</a:t>
            </a:r>
          </a:p>
        </p:txBody>
      </p:sp>
      <p:sp>
        <p:nvSpPr>
          <p:cNvPr id="2" name="Slayt Numarası Yer Tutucusu 1"/>
          <p:cNvSpPr>
            <a:spLocks noGrp="1"/>
          </p:cNvSpPr>
          <p:nvPr>
            <p:ph type="sldNum" sz="quarter" idx="16"/>
          </p:nvPr>
        </p:nvSpPr>
        <p:spPr/>
        <p:txBody>
          <a:bodyPr/>
          <a:lstStyle/>
          <a:p>
            <a:pPr>
              <a:defRPr/>
            </a:pPr>
            <a:fld id="{90F4C952-AF33-43D8-819D-2B19B8271C41}" type="slidenum">
              <a:rPr lang="en-US" smtClean="0"/>
              <a:pPr>
                <a:defRPr/>
              </a:pPr>
              <a:t>56</a:t>
            </a:fld>
            <a:endParaRPr lang="en-US"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4"/>
          <p:cNvSpPr txBox="1">
            <a:spLocks/>
          </p:cNvSpPr>
          <p:nvPr/>
        </p:nvSpPr>
        <p:spPr>
          <a:xfrm>
            <a:off x="611188" y="390525"/>
            <a:ext cx="10961687" cy="1158875"/>
          </a:xfrm>
          <a:prstGeom prst="rect">
            <a:avLst/>
          </a:prstGeom>
          <a:effectLst/>
        </p:spPr>
        <p:txBody>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lvl="1" algn="ctr" defTabSz="914400" fontAlgn="auto">
              <a:spcBef>
                <a:spcPts val="0"/>
              </a:spcBef>
              <a:spcAft>
                <a:spcPts val="0"/>
              </a:spcAft>
              <a:defRPr/>
            </a:pPr>
            <a:r>
              <a:rPr lang="tr-TR" sz="3600" b="1" kern="0" dirty="0" smtClean="0">
                <a:solidFill>
                  <a:srgbClr val="002060"/>
                </a:solidFill>
                <a:latin typeface="Calibri" panose="020F0502020204030204" pitchFamily="34" charset="0"/>
                <a:cs typeface="+mn-cs"/>
              </a:rPr>
              <a:t>Türk Hukuk Sisteminde </a:t>
            </a:r>
          </a:p>
          <a:p>
            <a:pPr marL="0" lvl="1" algn="ctr" defTabSz="914400" fontAlgn="auto">
              <a:spcBef>
                <a:spcPts val="0"/>
              </a:spcBef>
              <a:spcAft>
                <a:spcPts val="0"/>
              </a:spcAft>
              <a:defRPr/>
            </a:pPr>
            <a:r>
              <a:rPr lang="tr-TR" sz="3600" b="1" kern="0" dirty="0" smtClean="0">
                <a:solidFill>
                  <a:srgbClr val="002060"/>
                </a:solidFill>
                <a:latin typeface="Calibri" panose="020F0502020204030204" pitchFamily="34" charset="0"/>
                <a:cs typeface="+mn-cs"/>
              </a:rPr>
              <a:t>Çocuk İstismarına Yönelik Hükümler</a:t>
            </a:r>
            <a:endParaRPr lang="tr-TR" sz="3600" kern="0" dirty="0">
              <a:solidFill>
                <a:srgbClr val="002060"/>
              </a:solidFill>
              <a:latin typeface="Calibri" panose="020F0502020204030204" pitchFamily="34" charset="0"/>
              <a:cs typeface="+mn-cs"/>
            </a:endParaRPr>
          </a:p>
        </p:txBody>
      </p:sp>
      <p:sp>
        <p:nvSpPr>
          <p:cNvPr id="5" name="Metin kutusu 4"/>
          <p:cNvSpPr txBox="1"/>
          <p:nvPr/>
        </p:nvSpPr>
        <p:spPr>
          <a:xfrm>
            <a:off x="2498725" y="1727200"/>
            <a:ext cx="7053263" cy="5222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algn="ctr" fontAlgn="auto">
              <a:spcBef>
                <a:spcPts val="0"/>
              </a:spcBef>
              <a:spcAft>
                <a:spcPts val="0"/>
              </a:spcAft>
              <a:defRPr/>
            </a:pPr>
            <a:r>
              <a:rPr lang="tr-TR" sz="2800" dirty="0">
                <a:latin typeface="Calibri" panose="020F0502020204030204" pitchFamily="34" charset="0"/>
              </a:rPr>
              <a:t>5237 Sayılı Türk Ceza Kanunu Madde 103</a:t>
            </a:r>
          </a:p>
        </p:txBody>
      </p:sp>
      <p:sp>
        <p:nvSpPr>
          <p:cNvPr id="9" name="Dikdörtgen 8"/>
          <p:cNvSpPr/>
          <p:nvPr/>
        </p:nvSpPr>
        <p:spPr>
          <a:xfrm>
            <a:off x="1028700" y="2619375"/>
            <a:ext cx="9796463" cy="3416300"/>
          </a:xfrm>
          <a:prstGeom prst="rect">
            <a:avLst/>
          </a:prstGeom>
        </p:spPr>
        <p:txBody>
          <a:bodyPr>
            <a:spAutoFit/>
          </a:bodyPr>
          <a:lstStyle/>
          <a:p>
            <a:pPr marL="457200" indent="-457200" algn="just" fontAlgn="auto">
              <a:lnSpc>
                <a:spcPct val="150000"/>
              </a:lnSpc>
              <a:spcBef>
                <a:spcPts val="0"/>
              </a:spcBef>
              <a:spcAft>
                <a:spcPts val="0"/>
              </a:spcAft>
              <a:buFontTx/>
              <a:buAutoNum type="arabicParenBoth"/>
              <a:defRPr/>
            </a:pPr>
            <a:r>
              <a:rPr lang="tr-TR" sz="2400" dirty="0">
                <a:solidFill>
                  <a:srgbClr val="002060"/>
                </a:solidFill>
                <a:latin typeface="Calibri" panose="020F0502020204030204" pitchFamily="34" charset="0"/>
                <a:cs typeface="+mn-cs"/>
              </a:rPr>
              <a:t>Çocuğu cinsel yönden istismar eden kişi, 8 yıldan 15 yıla kadar hapis cezası ile cezalandırılır. </a:t>
            </a:r>
          </a:p>
          <a:p>
            <a:pPr algn="just" fontAlgn="auto">
              <a:lnSpc>
                <a:spcPct val="150000"/>
              </a:lnSpc>
              <a:spcBef>
                <a:spcPts val="0"/>
              </a:spcBef>
              <a:spcAft>
                <a:spcPts val="0"/>
              </a:spcAft>
              <a:defRPr/>
            </a:pPr>
            <a:endParaRPr lang="tr-TR" sz="2400" dirty="0">
              <a:solidFill>
                <a:srgbClr val="002060"/>
              </a:solidFill>
              <a:latin typeface="Calibri" panose="020F0502020204030204" pitchFamily="34" charset="0"/>
              <a:cs typeface="+mn-cs"/>
            </a:endParaRPr>
          </a:p>
          <a:p>
            <a:pPr algn="just" fontAlgn="auto">
              <a:lnSpc>
                <a:spcPct val="150000"/>
              </a:lnSpc>
              <a:spcBef>
                <a:spcPts val="0"/>
              </a:spcBef>
              <a:spcAft>
                <a:spcPts val="0"/>
              </a:spcAft>
              <a:defRPr/>
            </a:pPr>
            <a:r>
              <a:rPr lang="tr-TR" sz="2400" dirty="0">
                <a:solidFill>
                  <a:srgbClr val="002060"/>
                </a:solidFill>
                <a:latin typeface="Calibri" panose="020F0502020204030204" pitchFamily="34" charset="0"/>
                <a:cs typeface="+mn-cs"/>
              </a:rPr>
              <a:t>(2) Cinsel istismarın vücuda organ veya sair bir cisim sokulması suretiyle gerçekleştirilmesi durumunda, 16 yıldan aşağı olmamak üzere hapis cezasına hükmolunur.</a:t>
            </a:r>
          </a:p>
        </p:txBody>
      </p:sp>
      <p:sp>
        <p:nvSpPr>
          <p:cNvPr id="2" name="Slayt Numarası Yer Tutucusu 1"/>
          <p:cNvSpPr>
            <a:spLocks noGrp="1"/>
          </p:cNvSpPr>
          <p:nvPr>
            <p:ph type="sldNum" sz="quarter" idx="16"/>
          </p:nvPr>
        </p:nvSpPr>
        <p:spPr/>
        <p:txBody>
          <a:bodyPr/>
          <a:lstStyle/>
          <a:p>
            <a:pPr>
              <a:defRPr/>
            </a:pPr>
            <a:fld id="{946EEDF8-E0A3-4035-B128-3A635D906CA5}" type="slidenum">
              <a:rPr lang="en-US" smtClean="0"/>
              <a:pPr>
                <a:defRPr/>
              </a:pPr>
              <a:t>57</a:t>
            </a:fld>
            <a:endParaRPr lang="en-US"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2481263" y="1184275"/>
            <a:ext cx="7054850" cy="42465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algn="ctr" fontAlgn="auto">
              <a:spcBef>
                <a:spcPts val="0"/>
              </a:spcBef>
              <a:spcAft>
                <a:spcPts val="0"/>
              </a:spcAft>
              <a:defRPr/>
            </a:pPr>
            <a:endParaRPr lang="tr-TR" sz="5400" dirty="0">
              <a:latin typeface="Calibri" panose="020F0502020204030204" pitchFamily="34" charset="0"/>
            </a:endParaRPr>
          </a:p>
          <a:p>
            <a:pPr algn="ctr" fontAlgn="auto">
              <a:spcBef>
                <a:spcPts val="0"/>
              </a:spcBef>
              <a:spcAft>
                <a:spcPts val="0"/>
              </a:spcAft>
              <a:defRPr/>
            </a:pPr>
            <a:r>
              <a:rPr lang="tr-TR" sz="5400" dirty="0">
                <a:latin typeface="Calibri" panose="020F0502020204030204" pitchFamily="34" charset="0"/>
              </a:rPr>
              <a:t>DİNLEDİĞİNİZ </a:t>
            </a:r>
          </a:p>
          <a:p>
            <a:pPr algn="ctr" fontAlgn="auto">
              <a:spcBef>
                <a:spcPts val="0"/>
              </a:spcBef>
              <a:spcAft>
                <a:spcPts val="0"/>
              </a:spcAft>
              <a:defRPr/>
            </a:pPr>
            <a:r>
              <a:rPr lang="tr-TR" sz="5400" dirty="0">
                <a:latin typeface="Calibri" panose="020F0502020204030204" pitchFamily="34" charset="0"/>
              </a:rPr>
              <a:t>İÇİN </a:t>
            </a:r>
          </a:p>
          <a:p>
            <a:pPr algn="ctr" fontAlgn="auto">
              <a:spcBef>
                <a:spcPts val="0"/>
              </a:spcBef>
              <a:spcAft>
                <a:spcPts val="0"/>
              </a:spcAft>
              <a:defRPr/>
            </a:pPr>
            <a:r>
              <a:rPr lang="tr-TR" sz="5400" dirty="0">
                <a:latin typeface="Calibri" panose="020F0502020204030204" pitchFamily="34" charset="0"/>
              </a:rPr>
              <a:t>TEŞEKKÜRLER</a:t>
            </a:r>
          </a:p>
          <a:p>
            <a:pPr algn="ctr" fontAlgn="auto">
              <a:spcBef>
                <a:spcPts val="0"/>
              </a:spcBef>
              <a:spcAft>
                <a:spcPts val="0"/>
              </a:spcAft>
              <a:defRPr/>
            </a:pPr>
            <a:endParaRPr lang="tr-TR" sz="5400" dirty="0">
              <a:latin typeface="Calibri" panose="020F0502020204030204" pitchFamily="34" charset="0"/>
            </a:endParaRPr>
          </a:p>
        </p:txBody>
      </p:sp>
      <p:sp>
        <p:nvSpPr>
          <p:cNvPr id="3" name="Slayt Numarası Yer Tutucusu 2"/>
          <p:cNvSpPr>
            <a:spLocks noGrp="1"/>
          </p:cNvSpPr>
          <p:nvPr>
            <p:ph type="sldNum" sz="quarter" idx="16"/>
          </p:nvPr>
        </p:nvSpPr>
        <p:spPr/>
        <p:txBody>
          <a:bodyPr/>
          <a:lstStyle/>
          <a:p>
            <a:pPr>
              <a:defRPr/>
            </a:pPr>
            <a:fld id="{CB2704AB-A602-47D2-A396-9BEDE8BAA705}" type="slidenum">
              <a:rPr lang="en-US" smtClean="0"/>
              <a:pPr>
                <a:defRPr/>
              </a:pPr>
              <a:t>58</a:t>
            </a:fld>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Başlık 1"/>
          <p:cNvSpPr>
            <a:spLocks noGrp="1"/>
          </p:cNvSpPr>
          <p:nvPr>
            <p:ph type="title"/>
          </p:nvPr>
        </p:nvSpPr>
        <p:spPr bwMode="auto">
          <a:xfrm>
            <a:off x="1228725" y="550863"/>
            <a:ext cx="9713913" cy="865187"/>
          </a:xfrm>
        </p:spPr>
        <p:txBody>
          <a:bodyPr wrap="square" numCol="1" compatLnSpc="1">
            <a:prstTxWarp prst="textNoShape">
              <a:avLst/>
            </a:prstTxWarp>
          </a:bodyPr>
          <a:lstStyle/>
          <a:p>
            <a:pPr marL="0" indent="0" algn="ctr" eaLnBrk="1" hangingPunct="1">
              <a:buFont typeface="Georgia" pitchFamily="18" charset="0"/>
              <a:buNone/>
            </a:pPr>
            <a:r>
              <a:rPr lang="tr-TR" altLang="tr-TR" sz="4400" smtClean="0">
                <a:solidFill>
                  <a:srgbClr val="002060"/>
                </a:solidFill>
                <a:effectLst/>
                <a:latin typeface="Calibri" pitchFamily="34" charset="0"/>
              </a:rPr>
              <a:t>ÇOCUK İHMALİ</a:t>
            </a:r>
          </a:p>
        </p:txBody>
      </p:sp>
      <p:sp>
        <p:nvSpPr>
          <p:cNvPr id="24579" name="İçerik Yer Tutucusu 2"/>
          <p:cNvSpPr>
            <a:spLocks noGrp="1"/>
          </p:cNvSpPr>
          <p:nvPr>
            <p:ph sz="quarter" idx="13"/>
          </p:nvPr>
        </p:nvSpPr>
        <p:spPr>
          <a:xfrm>
            <a:off x="946150" y="1822450"/>
            <a:ext cx="10407650" cy="3671888"/>
          </a:xfrm>
        </p:spPr>
        <p:txBody>
          <a:bodyPr/>
          <a:lstStyle/>
          <a:p>
            <a:pPr marL="0" indent="0" algn="just" eaLnBrk="1" hangingPunct="1">
              <a:buFont typeface="Georgia" pitchFamily="18" charset="0"/>
              <a:buNone/>
              <a:tabLst>
                <a:tab pos="898525" algn="l"/>
                <a:tab pos="993775" algn="l"/>
              </a:tabLst>
            </a:pPr>
            <a:r>
              <a:rPr lang="tr-TR" altLang="tr-TR" sz="3600" smtClean="0">
                <a:latin typeface="Calibri" pitchFamily="34" charset="0"/>
              </a:rPr>
              <a:t>	</a:t>
            </a:r>
            <a:r>
              <a:rPr lang="tr-TR" altLang="tr-TR" sz="4400" smtClean="0">
                <a:latin typeface="Calibri" pitchFamily="34" charset="0"/>
              </a:rPr>
              <a:t>	</a:t>
            </a:r>
            <a:r>
              <a:rPr lang="tr-TR" altLang="tr-TR" sz="4400" b="1" smtClean="0"/>
              <a:t> Çocuğun sağlıklı gelişimi için yapılması gerekli olan bir şeyin yapılmamasıdır.</a:t>
            </a:r>
            <a:endParaRPr lang="tr-TR" altLang="tr-TR" sz="4400" smtClean="0">
              <a:latin typeface="Calibri" pitchFamily="34" charset="0"/>
            </a:endParaRPr>
          </a:p>
        </p:txBody>
      </p:sp>
      <p:sp>
        <p:nvSpPr>
          <p:cNvPr id="4" name="3 Slayt Numarası Yer Tutucusu"/>
          <p:cNvSpPr>
            <a:spLocks noGrp="1"/>
          </p:cNvSpPr>
          <p:nvPr>
            <p:ph type="sldNum" sz="quarter" idx="16"/>
          </p:nvPr>
        </p:nvSpPr>
        <p:spPr/>
        <p:txBody>
          <a:bodyPr/>
          <a:lstStyle/>
          <a:p>
            <a:pPr>
              <a:defRPr/>
            </a:pPr>
            <a:fld id="{0A8B2BAB-7002-4D78-A7DD-295A00567755}" type="slidenum">
              <a:rPr lang="en-US" smtClean="0"/>
              <a:pPr>
                <a:defRPr/>
              </a:pPr>
              <a:t>6</a:t>
            </a:fld>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Başlık 4"/>
          <p:cNvSpPr>
            <a:spLocks noGrp="1"/>
          </p:cNvSpPr>
          <p:nvPr>
            <p:ph type="title"/>
          </p:nvPr>
        </p:nvSpPr>
        <p:spPr bwMode="auto">
          <a:xfrm>
            <a:off x="414338" y="258763"/>
            <a:ext cx="10961687" cy="771525"/>
          </a:xfrm>
        </p:spPr>
        <p:txBody>
          <a:bodyPr wrap="square" numCol="1" compatLnSpc="1">
            <a:prstTxWarp prst="textNoShape">
              <a:avLst/>
            </a:prstTxWarp>
          </a:bodyPr>
          <a:lstStyle/>
          <a:p>
            <a:pPr marL="342900" indent="-342900" algn="ctr" eaLnBrk="1" hangingPunct="1">
              <a:buClrTx/>
              <a:buSzTx/>
              <a:buFontTx/>
              <a:buNone/>
            </a:pPr>
            <a:r>
              <a:rPr lang="tr-TR" altLang="tr-TR" sz="3600" smtClean="0">
                <a:solidFill>
                  <a:srgbClr val="002060"/>
                </a:solidFill>
                <a:effectLst/>
                <a:latin typeface="Calibri" pitchFamily="34" charset="0"/>
              </a:rPr>
              <a:t>İHMAL TÜRLERİ</a:t>
            </a:r>
          </a:p>
        </p:txBody>
      </p:sp>
      <p:sp>
        <p:nvSpPr>
          <p:cNvPr id="4" name="3 Slayt Numarası Yer Tutucusu"/>
          <p:cNvSpPr>
            <a:spLocks noGrp="1"/>
          </p:cNvSpPr>
          <p:nvPr>
            <p:ph type="sldNum" sz="quarter" idx="17"/>
          </p:nvPr>
        </p:nvSpPr>
        <p:spPr/>
        <p:txBody>
          <a:bodyPr/>
          <a:lstStyle/>
          <a:p>
            <a:pPr>
              <a:defRPr/>
            </a:pPr>
            <a:fld id="{466C4965-97B8-4332-82F2-42679ED3792B}" type="slidenum">
              <a:rPr lang="en-US" smtClean="0"/>
              <a:pPr>
                <a:defRPr/>
              </a:pPr>
              <a:t>7</a:t>
            </a:fld>
            <a:endParaRPr lang="en-US" dirty="0"/>
          </a:p>
        </p:txBody>
      </p:sp>
      <p:sp>
        <p:nvSpPr>
          <p:cNvPr id="3" name="Yuvarlatılmış Dikdörtgen 2"/>
          <p:cNvSpPr/>
          <p:nvPr/>
        </p:nvSpPr>
        <p:spPr>
          <a:xfrm>
            <a:off x="2987040" y="1478280"/>
            <a:ext cx="6126480" cy="100584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tr-TR" sz="3600" dirty="0">
                <a:solidFill>
                  <a:srgbClr val="002060"/>
                </a:solidFill>
                <a:latin typeface="Calibri" panose="020F0502020204030204" pitchFamily="34" charset="0"/>
              </a:rPr>
              <a:t>FİZİKSEL İHMAL</a:t>
            </a:r>
          </a:p>
          <a:p>
            <a:pPr algn="ctr"/>
            <a:endParaRPr lang="tr-TR" dirty="0"/>
          </a:p>
        </p:txBody>
      </p:sp>
      <p:sp>
        <p:nvSpPr>
          <p:cNvPr id="6" name="Yuvarlatılmış Dikdörtgen 5"/>
          <p:cNvSpPr/>
          <p:nvPr/>
        </p:nvSpPr>
        <p:spPr>
          <a:xfrm>
            <a:off x="2987040" y="2712720"/>
            <a:ext cx="6126480" cy="100584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tr-TR" sz="3600" dirty="0" smtClean="0">
                <a:solidFill>
                  <a:srgbClr val="002060"/>
                </a:solidFill>
                <a:latin typeface="Calibri" panose="020F0502020204030204" pitchFamily="34" charset="0"/>
              </a:rPr>
              <a:t>DUYGUSAL İHMAL</a:t>
            </a:r>
            <a:endParaRPr lang="tr-TR" sz="3600" dirty="0">
              <a:solidFill>
                <a:srgbClr val="002060"/>
              </a:solidFill>
              <a:latin typeface="Calibri" panose="020F0502020204030204" pitchFamily="34" charset="0"/>
            </a:endParaRPr>
          </a:p>
          <a:p>
            <a:pPr algn="ctr"/>
            <a:endParaRPr lang="tr-TR" dirty="0"/>
          </a:p>
        </p:txBody>
      </p:sp>
      <p:sp>
        <p:nvSpPr>
          <p:cNvPr id="7" name="Yuvarlatılmış Dikdörtgen 6"/>
          <p:cNvSpPr/>
          <p:nvPr/>
        </p:nvSpPr>
        <p:spPr>
          <a:xfrm>
            <a:off x="2987040" y="3962400"/>
            <a:ext cx="6126480" cy="100584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tr-TR" sz="3600" dirty="0" smtClean="0">
                <a:solidFill>
                  <a:srgbClr val="002060"/>
                </a:solidFill>
                <a:latin typeface="Calibri" panose="020F0502020204030204" pitchFamily="34" charset="0"/>
              </a:rPr>
              <a:t>EĞİTİMSEL İHMAL</a:t>
            </a:r>
            <a:endParaRPr lang="tr-TR" sz="3600" dirty="0">
              <a:solidFill>
                <a:srgbClr val="002060"/>
              </a:solidFill>
              <a:latin typeface="Calibri" panose="020F0502020204030204" pitchFamily="34" charset="0"/>
            </a:endParaRPr>
          </a:p>
          <a:p>
            <a:pPr algn="ctr"/>
            <a:endParaRPr lang="tr-TR"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Slayt Numarası Yer Tutucusu"/>
          <p:cNvSpPr>
            <a:spLocks noGrp="1"/>
          </p:cNvSpPr>
          <p:nvPr>
            <p:ph type="sldNum" sz="quarter" idx="17"/>
          </p:nvPr>
        </p:nvSpPr>
        <p:spPr>
          <a:xfrm>
            <a:off x="5080000" y="6370638"/>
            <a:ext cx="2438400" cy="365125"/>
          </a:xfrm>
        </p:spPr>
        <p:txBody>
          <a:bodyPr/>
          <a:lstStyle/>
          <a:p>
            <a:pPr>
              <a:defRPr/>
            </a:pPr>
            <a:fld id="{215C7ACF-0C8C-4D91-9F85-B0919DD70800}" type="slidenum">
              <a:rPr lang="en-US" smtClean="0"/>
              <a:pPr>
                <a:defRPr/>
              </a:pPr>
              <a:t>8</a:t>
            </a:fld>
            <a:endParaRPr lang="en-US" dirty="0"/>
          </a:p>
        </p:txBody>
      </p:sp>
      <p:sp>
        <p:nvSpPr>
          <p:cNvPr id="26627" name="Başlık 4"/>
          <p:cNvSpPr>
            <a:spLocks noGrp="1"/>
          </p:cNvSpPr>
          <p:nvPr>
            <p:ph type="title"/>
          </p:nvPr>
        </p:nvSpPr>
        <p:spPr bwMode="auto">
          <a:xfrm>
            <a:off x="2822575" y="595313"/>
            <a:ext cx="6145213" cy="569912"/>
          </a:xfrm>
        </p:spPr>
        <p:txBody>
          <a:bodyPr wrap="square" numCol="1" compatLnSpc="1">
            <a:prstTxWarp prst="textNoShape">
              <a:avLst/>
            </a:prstTxWarp>
          </a:bodyPr>
          <a:lstStyle/>
          <a:p>
            <a:pPr marL="342900" indent="-342900" algn="ctr" eaLnBrk="1" hangingPunct="1">
              <a:buClrTx/>
              <a:buSzTx/>
              <a:buFontTx/>
              <a:buNone/>
            </a:pPr>
            <a:r>
              <a:rPr lang="tr-TR" altLang="tr-TR" sz="3600" smtClean="0">
                <a:solidFill>
                  <a:srgbClr val="002060"/>
                </a:solidFill>
                <a:effectLst/>
                <a:latin typeface="Calibri" pitchFamily="34" charset="0"/>
              </a:rPr>
              <a:t>ÇOCUĞUN FİZİKSEL İHMALİ</a:t>
            </a:r>
          </a:p>
        </p:txBody>
      </p:sp>
      <p:sp>
        <p:nvSpPr>
          <p:cNvPr id="6" name="Yuvarlatılmış Dikdörtgen 5"/>
          <p:cNvSpPr/>
          <p:nvPr/>
        </p:nvSpPr>
        <p:spPr>
          <a:xfrm>
            <a:off x="3485707" y="1561465"/>
            <a:ext cx="4861560" cy="100584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tr-TR" sz="3600" dirty="0" smtClean="0">
                <a:solidFill>
                  <a:srgbClr val="002060"/>
                </a:solidFill>
                <a:latin typeface="Calibri" panose="020F0502020204030204" pitchFamily="34" charset="0"/>
              </a:rPr>
              <a:t>SAĞLIK</a:t>
            </a:r>
            <a:endParaRPr lang="tr-TR" sz="3600" dirty="0">
              <a:solidFill>
                <a:srgbClr val="002060"/>
              </a:solidFill>
              <a:latin typeface="Calibri" panose="020F0502020204030204" pitchFamily="34" charset="0"/>
            </a:endParaRPr>
          </a:p>
          <a:p>
            <a:pPr algn="ctr"/>
            <a:endParaRPr lang="tr-TR" dirty="0"/>
          </a:p>
        </p:txBody>
      </p:sp>
      <p:sp>
        <p:nvSpPr>
          <p:cNvPr id="7" name="Yuvarlatılmış Dikdörtgen 6"/>
          <p:cNvSpPr/>
          <p:nvPr/>
        </p:nvSpPr>
        <p:spPr>
          <a:xfrm>
            <a:off x="3485707" y="2795905"/>
            <a:ext cx="4861560" cy="100584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tr-TR" sz="3600" dirty="0" smtClean="0">
                <a:solidFill>
                  <a:srgbClr val="002060"/>
                </a:solidFill>
                <a:latin typeface="Calibri" panose="020F0502020204030204" pitchFamily="34" charset="0"/>
              </a:rPr>
              <a:t>BESLENME</a:t>
            </a:r>
            <a:endParaRPr lang="tr-TR" sz="3600" dirty="0">
              <a:solidFill>
                <a:srgbClr val="002060"/>
              </a:solidFill>
              <a:latin typeface="Calibri" panose="020F0502020204030204" pitchFamily="34" charset="0"/>
            </a:endParaRPr>
          </a:p>
          <a:p>
            <a:pPr algn="ctr"/>
            <a:endParaRPr lang="tr-TR" dirty="0"/>
          </a:p>
        </p:txBody>
      </p:sp>
      <p:sp>
        <p:nvSpPr>
          <p:cNvPr id="8" name="Yuvarlatılmış Dikdörtgen 7"/>
          <p:cNvSpPr/>
          <p:nvPr/>
        </p:nvSpPr>
        <p:spPr>
          <a:xfrm>
            <a:off x="3485707" y="3945890"/>
            <a:ext cx="4861560" cy="100584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tr-TR" sz="3600" dirty="0" smtClean="0">
                <a:solidFill>
                  <a:srgbClr val="002060"/>
                </a:solidFill>
                <a:latin typeface="Calibri" panose="020F0502020204030204" pitchFamily="34" charset="0"/>
              </a:rPr>
              <a:t>BAKIM</a:t>
            </a:r>
            <a:endParaRPr lang="tr-TR" sz="3600" dirty="0">
              <a:solidFill>
                <a:srgbClr val="002060"/>
              </a:solidFill>
              <a:latin typeface="Calibri" panose="020F0502020204030204" pitchFamily="34" charset="0"/>
            </a:endParaRPr>
          </a:p>
          <a:p>
            <a:pPr algn="ctr"/>
            <a:endParaRPr lang="tr-TR" dirty="0"/>
          </a:p>
        </p:txBody>
      </p:sp>
      <p:sp>
        <p:nvSpPr>
          <p:cNvPr id="9" name="Yuvarlatılmış Dikdörtgen 8"/>
          <p:cNvSpPr/>
          <p:nvPr/>
        </p:nvSpPr>
        <p:spPr>
          <a:xfrm>
            <a:off x="3439987" y="5127625"/>
            <a:ext cx="4861560" cy="100584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tr-TR" sz="3600" dirty="0" smtClean="0">
                <a:solidFill>
                  <a:srgbClr val="002060"/>
                </a:solidFill>
                <a:latin typeface="Calibri" panose="020F0502020204030204" pitchFamily="34" charset="0"/>
              </a:rPr>
              <a:t>GÜVENLİ ORTAM</a:t>
            </a:r>
            <a:endParaRPr lang="tr-TR" sz="3600" dirty="0">
              <a:solidFill>
                <a:srgbClr val="002060"/>
              </a:solidFill>
              <a:latin typeface="Calibri" panose="020F0502020204030204" pitchFamily="34" charset="0"/>
            </a:endParaRPr>
          </a:p>
          <a:p>
            <a:pPr algn="ctr"/>
            <a:r>
              <a:rPr lang="tr-TR" dirty="0" smtClean="0"/>
              <a:t>1111</a:t>
            </a:r>
            <a:endParaRPr lang="tr-TR"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Slayt Numarası Yer Tutucusu"/>
          <p:cNvSpPr>
            <a:spLocks noGrp="1"/>
          </p:cNvSpPr>
          <p:nvPr>
            <p:ph type="sldNum" sz="quarter" idx="17"/>
          </p:nvPr>
        </p:nvSpPr>
        <p:spPr/>
        <p:txBody>
          <a:bodyPr/>
          <a:lstStyle/>
          <a:p>
            <a:pPr>
              <a:defRPr/>
            </a:pPr>
            <a:fld id="{ED9BADBD-8E56-47C6-A9F9-4266B68F4C29}" type="slidenum">
              <a:rPr lang="en-US" smtClean="0"/>
              <a:pPr>
                <a:defRPr/>
              </a:pPr>
              <a:t>9</a:t>
            </a:fld>
            <a:endParaRPr lang="en-US" dirty="0"/>
          </a:p>
        </p:txBody>
      </p:sp>
      <p:sp>
        <p:nvSpPr>
          <p:cNvPr id="27651" name="Başlık 4"/>
          <p:cNvSpPr>
            <a:spLocks noGrp="1"/>
          </p:cNvSpPr>
          <p:nvPr>
            <p:ph type="title"/>
          </p:nvPr>
        </p:nvSpPr>
        <p:spPr bwMode="auto">
          <a:xfrm>
            <a:off x="2365375" y="232093"/>
            <a:ext cx="6291263" cy="569912"/>
          </a:xfrm>
        </p:spPr>
        <p:txBody>
          <a:bodyPr wrap="square" numCol="1" compatLnSpc="1">
            <a:prstTxWarp prst="textNoShape">
              <a:avLst/>
            </a:prstTxWarp>
          </a:bodyPr>
          <a:lstStyle/>
          <a:p>
            <a:pPr marL="342900" indent="-342900" algn="ctr" eaLnBrk="1" hangingPunct="1">
              <a:buClrTx/>
              <a:buSzTx/>
              <a:buFontTx/>
              <a:buNone/>
            </a:pPr>
            <a:r>
              <a:rPr lang="tr-TR" altLang="tr-TR" sz="3600" dirty="0" smtClean="0">
                <a:solidFill>
                  <a:srgbClr val="002060"/>
                </a:solidFill>
                <a:effectLst/>
                <a:latin typeface="Calibri" pitchFamily="34" charset="0"/>
              </a:rPr>
              <a:t>ÇOCUĞUN DUYGUSAL İHMALİ</a:t>
            </a:r>
          </a:p>
        </p:txBody>
      </p:sp>
      <p:pic>
        <p:nvPicPr>
          <p:cNvPr id="2" name="Resim 1"/>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6821480" y="974725"/>
            <a:ext cx="3835090" cy="5471160"/>
          </a:xfrm>
          <a:prstGeom prst="rect">
            <a:avLst/>
          </a:prstGeom>
        </p:spPr>
      </p:pic>
      <p:sp>
        <p:nvSpPr>
          <p:cNvPr id="7" name="Yuvarlatılmış Dikdörtgen 6"/>
          <p:cNvSpPr/>
          <p:nvPr/>
        </p:nvSpPr>
        <p:spPr>
          <a:xfrm>
            <a:off x="1127760" y="1698625"/>
            <a:ext cx="4861560" cy="100584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tr-TR" sz="3600" dirty="0" smtClean="0">
                <a:solidFill>
                  <a:srgbClr val="002060"/>
                </a:solidFill>
                <a:latin typeface="Calibri" panose="020F0502020204030204" pitchFamily="34" charset="0"/>
              </a:rPr>
              <a:t>İLGİSİZLİK</a:t>
            </a:r>
            <a:endParaRPr lang="tr-TR" sz="3600" dirty="0">
              <a:solidFill>
                <a:srgbClr val="002060"/>
              </a:solidFill>
              <a:latin typeface="Calibri" panose="020F0502020204030204" pitchFamily="34" charset="0"/>
            </a:endParaRPr>
          </a:p>
          <a:p>
            <a:pPr algn="ctr"/>
            <a:endParaRPr lang="tr-TR" dirty="0"/>
          </a:p>
        </p:txBody>
      </p:sp>
      <p:sp>
        <p:nvSpPr>
          <p:cNvPr id="8" name="Yuvarlatılmış Dikdörtgen 7"/>
          <p:cNvSpPr/>
          <p:nvPr/>
        </p:nvSpPr>
        <p:spPr>
          <a:xfrm>
            <a:off x="1127760" y="2933065"/>
            <a:ext cx="4861560" cy="100584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tr-TR" sz="3600" dirty="0" smtClean="0">
                <a:solidFill>
                  <a:srgbClr val="002060"/>
                </a:solidFill>
                <a:latin typeface="Calibri" panose="020F0502020204030204" pitchFamily="34" charset="0"/>
              </a:rPr>
              <a:t>SEVGİ GÖSTERMEME</a:t>
            </a:r>
            <a:endParaRPr lang="tr-TR" sz="3600" dirty="0">
              <a:solidFill>
                <a:srgbClr val="002060"/>
              </a:solidFill>
              <a:latin typeface="Calibri" panose="020F0502020204030204" pitchFamily="34" charset="0"/>
            </a:endParaRPr>
          </a:p>
          <a:p>
            <a:pPr algn="ctr"/>
            <a:endParaRPr lang="tr-TR" dirty="0"/>
          </a:p>
        </p:txBody>
      </p:sp>
      <p:sp>
        <p:nvSpPr>
          <p:cNvPr id="9" name="Yuvarlatılmış Dikdörtgen 8"/>
          <p:cNvSpPr/>
          <p:nvPr/>
        </p:nvSpPr>
        <p:spPr>
          <a:xfrm>
            <a:off x="1127760" y="4182745"/>
            <a:ext cx="4861560" cy="100584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tr-TR" sz="3600" dirty="0" smtClean="0">
                <a:solidFill>
                  <a:srgbClr val="002060"/>
                </a:solidFill>
                <a:latin typeface="Calibri" panose="020F0502020204030204" pitchFamily="34" charset="0"/>
              </a:rPr>
              <a:t>DUYARSIZ YAKLAŞIM</a:t>
            </a:r>
            <a:endParaRPr lang="tr-TR" sz="3600" dirty="0">
              <a:solidFill>
                <a:srgbClr val="002060"/>
              </a:solidFill>
              <a:latin typeface="Calibri" panose="020F0502020204030204" pitchFamily="34" charset="0"/>
            </a:endParaRPr>
          </a:p>
          <a:p>
            <a:pPr algn="ctr"/>
            <a:endParaRPr lang="tr-TR"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Hava Akımı">
  <a:themeElements>
    <a:clrScheme name="Akış">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Hava Akımı">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Hava Akımı">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Slipstream</Template>
  <TotalTime>3484</TotalTime>
  <Words>2164</Words>
  <Application>Microsoft Office PowerPoint</Application>
  <PresentationFormat>Özel</PresentationFormat>
  <Paragraphs>396</Paragraphs>
  <Slides>58</Slides>
  <Notes>25</Notes>
  <HiddenSlides>0</HiddenSlides>
  <MMClips>0</MMClips>
  <ScaleCrop>false</ScaleCrop>
  <HeadingPairs>
    <vt:vector size="6" baseType="variant">
      <vt:variant>
        <vt:lpstr>Tema</vt:lpstr>
      </vt:variant>
      <vt:variant>
        <vt:i4>1</vt:i4>
      </vt:variant>
      <vt:variant>
        <vt:lpstr>Katıştırılmış OLE Hizmet Programları</vt:lpstr>
      </vt:variant>
      <vt:variant>
        <vt:i4>1</vt:i4>
      </vt:variant>
      <vt:variant>
        <vt:lpstr>Slayt Başlıkları</vt:lpstr>
      </vt:variant>
      <vt:variant>
        <vt:i4>58</vt:i4>
      </vt:variant>
    </vt:vector>
  </HeadingPairs>
  <TitlesOfParts>
    <vt:vector size="60" baseType="lpstr">
      <vt:lpstr>Hava Akımı</vt:lpstr>
      <vt:lpstr>Microsoft Office Excel 97-2003 Çalışma Sayfası</vt:lpstr>
      <vt:lpstr>İHMAL VE İSTİSMARI ÖNLEMEYE YÖNELİK YAŞAM BECERİLERİ KAZANDIRMA  SEMİNERİ   </vt:lpstr>
      <vt:lpstr>Video 1 Aile Oturumu Giriş Videosu</vt:lpstr>
      <vt:lpstr>Slayt 3</vt:lpstr>
      <vt:lpstr>Çocuk haklarından hangilerini dikkate almıyor olabilirsiniz?</vt:lpstr>
      <vt:lpstr>ÇOCUK İHMAL VE İSTİSMARI</vt:lpstr>
      <vt:lpstr>ÇOCUK İHMALİ</vt:lpstr>
      <vt:lpstr>İHMAL TÜRLERİ</vt:lpstr>
      <vt:lpstr>ÇOCUĞUN FİZİKSEL İHMALİ</vt:lpstr>
      <vt:lpstr>ÇOCUĞUN DUYGUSAL İHMALİ</vt:lpstr>
      <vt:lpstr>ÇOCUĞUN EĞİTİMSEL İHMALİ</vt:lpstr>
      <vt:lpstr>Video 2 Çocuk İhmali</vt:lpstr>
      <vt:lpstr>Slayt 12</vt:lpstr>
      <vt:lpstr>Slayt 13</vt:lpstr>
      <vt:lpstr>Slayt 14</vt:lpstr>
      <vt:lpstr>Slayt 15</vt:lpstr>
      <vt:lpstr>Slayt 16</vt:lpstr>
      <vt:lpstr>Slayt 17</vt:lpstr>
      <vt:lpstr>Slayt 18</vt:lpstr>
      <vt:lpstr>İSTİSMAR TÜRLERİ</vt:lpstr>
      <vt:lpstr>Slayt 20</vt:lpstr>
      <vt:lpstr>ÇOCUĞUN FİZİKSEL İSTİSMARI</vt:lpstr>
      <vt:lpstr>ÇOCUĞUN DUYGUSAL İSTİSMARI</vt:lpstr>
      <vt:lpstr>Slayt 23</vt:lpstr>
      <vt:lpstr>ÇOCUĞUN EKONOMİK İSTİSMARI</vt:lpstr>
      <vt:lpstr>ÇOCUĞUN CİNSEL İSTİSMARI</vt:lpstr>
      <vt:lpstr>Slayt 26</vt:lpstr>
      <vt:lpstr>Slayt 27</vt:lpstr>
      <vt:lpstr>Slayt 28</vt:lpstr>
      <vt:lpstr>Slayt 29</vt:lpstr>
      <vt:lpstr>Slayt 30</vt:lpstr>
      <vt:lpstr>Slayt 31</vt:lpstr>
      <vt:lpstr>Slayt 32</vt:lpstr>
      <vt:lpstr>Slayt 33</vt:lpstr>
      <vt:lpstr>Slayt 34</vt:lpstr>
      <vt:lpstr>Slayt 35</vt:lpstr>
      <vt:lpstr>Slayt 36</vt:lpstr>
      <vt:lpstr>Slayt 37</vt:lpstr>
      <vt:lpstr>Slayt 38</vt:lpstr>
      <vt:lpstr>Slayt 39</vt:lpstr>
      <vt:lpstr>Slayt 40</vt:lpstr>
      <vt:lpstr>Slayt 41</vt:lpstr>
      <vt:lpstr>Slayt 42</vt:lpstr>
      <vt:lpstr>Cinsel istismarcıların Yakınlık Dereceleri</vt:lpstr>
      <vt:lpstr>Çocukluk Çağındaki İstismarın  Uzun Dönemdeki Etkileri</vt:lpstr>
      <vt:lpstr>Slayt 45</vt:lpstr>
      <vt:lpstr>Slayt 46</vt:lpstr>
      <vt:lpstr>Slayt 47</vt:lpstr>
      <vt:lpstr>Çocuklar Neden İstismar Edildiklerini Söylemezler?</vt:lpstr>
      <vt:lpstr>Çocuklar Ne Zaman İstismar Edildiklerini Söylerler? </vt:lpstr>
      <vt:lpstr>Slayt 50</vt:lpstr>
      <vt:lpstr>Slayt 51</vt:lpstr>
      <vt:lpstr>Slayt 52</vt:lpstr>
      <vt:lpstr>Slayt 53</vt:lpstr>
      <vt:lpstr>Slayt 54</vt:lpstr>
      <vt:lpstr>Slayt 55</vt:lpstr>
      <vt:lpstr>Slayt 56</vt:lpstr>
      <vt:lpstr>Slayt 57</vt:lpstr>
      <vt:lpstr>Slayt 58</vt:lpstr>
    </vt:vector>
  </TitlesOfParts>
  <Company>SilentAll Team</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İHMAL VE İSTİSMARA YÖNELİK  YAŞAM BECERİLERİ KAZANDIRMA OKUL PROJESİ   YÖNETİCİ VE ÖĞRETMEN OTURUMLARI</dc:title>
  <dc:creator>MEB</dc:creator>
  <cp:lastModifiedBy>Habib ÇELİK</cp:lastModifiedBy>
  <cp:revision>247</cp:revision>
  <cp:lastPrinted>2015-11-25T08:25:55Z</cp:lastPrinted>
  <dcterms:created xsi:type="dcterms:W3CDTF">2014-08-27T07:34:05Z</dcterms:created>
  <dcterms:modified xsi:type="dcterms:W3CDTF">2018-10-25T08:24:37Z</dcterms:modified>
</cp:coreProperties>
</file>