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gif" ContentType="image/gif"/>
  <Override PartName="/ppt/notesSlides/notesSlide8.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notesSlides/notesSlide6.xml" ContentType="application/vnd.openxmlformats-officedocument.presentationml.notesSlide+xml"/>
  <Override PartName="/ppt/diagrams/layout14.xml" ContentType="application/vnd.openxmlformats-officedocument.drawingml.diagramLayout+xml"/>
  <Override PartName="/ppt/diagrams/drawing6.xml" ContentType="application/vnd.ms-office.drawingml.diagramDrawing+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ppt/diagrams/layout12.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wmf" ContentType="image/x-wmf"/>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notesSlides/notesSlide5.xml" ContentType="application/vnd.openxmlformats-officedocument.presentationml.notesSlide+xml"/>
  <Override PartName="/ppt/diagrams/colors14.xml" ContentType="application/vnd.openxmlformats-officedocument.drawingml.diagramColors+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10" r:id="rId2"/>
    <p:sldId id="256" r:id="rId3"/>
    <p:sldId id="285" r:id="rId4"/>
    <p:sldId id="258" r:id="rId5"/>
    <p:sldId id="286" r:id="rId6"/>
    <p:sldId id="290" r:id="rId7"/>
    <p:sldId id="319" r:id="rId8"/>
    <p:sldId id="280" r:id="rId9"/>
    <p:sldId id="282" r:id="rId10"/>
    <p:sldId id="288" r:id="rId11"/>
    <p:sldId id="304" r:id="rId12"/>
    <p:sldId id="260" r:id="rId13"/>
    <p:sldId id="302" r:id="rId14"/>
    <p:sldId id="291" r:id="rId15"/>
    <p:sldId id="303" r:id="rId16"/>
    <p:sldId id="305" r:id="rId17"/>
    <p:sldId id="314" r:id="rId18"/>
    <p:sldId id="296" r:id="rId19"/>
    <p:sldId id="293" r:id="rId20"/>
    <p:sldId id="294" r:id="rId21"/>
    <p:sldId id="295" r:id="rId22"/>
    <p:sldId id="298" r:id="rId23"/>
    <p:sldId id="307" r:id="rId24"/>
    <p:sldId id="320" r:id="rId25"/>
    <p:sldId id="263" r:id="rId26"/>
    <p:sldId id="264" r:id="rId27"/>
    <p:sldId id="309" r:id="rId28"/>
    <p:sldId id="308" r:id="rId29"/>
    <p:sldId id="321" r:id="rId30"/>
    <p:sldId id="315" r:id="rId31"/>
    <p:sldId id="316" r:id="rId32"/>
    <p:sldId id="317" r:id="rId33"/>
    <p:sldId id="267" r:id="rId34"/>
    <p:sldId id="311" r:id="rId35"/>
    <p:sldId id="312"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559" autoAdjust="0"/>
    <p:restoredTop sz="94660"/>
  </p:normalViewPr>
  <p:slideViewPr>
    <p:cSldViewPr snapToGrid="0">
      <p:cViewPr varScale="1">
        <p:scale>
          <a:sx n="68" d="100"/>
          <a:sy n="68" d="100"/>
        </p:scale>
        <p:origin x="-63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6C4A2-E743-4E7D-9601-05B4D39CD6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0B9EBC6-BA5C-4F89-97C2-8C66BAED1370}">
      <dgm:prSet>
        <dgm:style>
          <a:lnRef idx="1">
            <a:schemeClr val="accent5"/>
          </a:lnRef>
          <a:fillRef idx="2">
            <a:schemeClr val="accent5"/>
          </a:fillRef>
          <a:effectRef idx="1">
            <a:schemeClr val="accent5"/>
          </a:effectRef>
          <a:fontRef idx="minor">
            <a:schemeClr val="dk1"/>
          </a:fontRef>
        </dgm:style>
      </dgm:prSet>
      <dgm:spPr/>
      <dgm:t>
        <a:bodyPr/>
        <a:lstStyle/>
        <a:p>
          <a:pPr algn="ctr" rtl="0"/>
          <a:r>
            <a:rPr lang="tr-TR" b="1" dirty="0" smtClean="0">
              <a:solidFill>
                <a:srgbClr val="FF0000"/>
              </a:solidFill>
            </a:rPr>
            <a:t>ŞİDDET VE AKRAN ZORBALIĞI</a:t>
          </a:r>
          <a:endParaRPr lang="tr-TR" b="1" dirty="0">
            <a:solidFill>
              <a:srgbClr val="FF0000"/>
            </a:solidFill>
          </a:endParaRPr>
        </a:p>
      </dgm:t>
    </dgm:pt>
    <dgm:pt modelId="{AEC9229D-FC6B-47C0-97BC-4D0830E620D0}" type="parTrans" cxnId="{35AA0BB6-7238-456D-8086-A0DF4FA9E491}">
      <dgm:prSet/>
      <dgm:spPr/>
      <dgm:t>
        <a:bodyPr/>
        <a:lstStyle/>
        <a:p>
          <a:endParaRPr lang="tr-TR"/>
        </a:p>
      </dgm:t>
    </dgm:pt>
    <dgm:pt modelId="{B3032D3D-965A-438D-8111-A75E4B759125}" type="sibTrans" cxnId="{35AA0BB6-7238-456D-8086-A0DF4FA9E491}">
      <dgm:prSet/>
      <dgm:spPr/>
      <dgm:t>
        <a:bodyPr/>
        <a:lstStyle/>
        <a:p>
          <a:endParaRPr lang="tr-TR"/>
        </a:p>
      </dgm:t>
    </dgm:pt>
    <dgm:pt modelId="{7D7857C9-64A3-4D34-82B1-95F188E59E82}" type="pres">
      <dgm:prSet presAssocID="{EB16C4A2-E743-4E7D-9601-05B4D39CD6D3}" presName="linear" presStyleCnt="0">
        <dgm:presLayoutVars>
          <dgm:animLvl val="lvl"/>
          <dgm:resizeHandles val="exact"/>
        </dgm:presLayoutVars>
      </dgm:prSet>
      <dgm:spPr/>
      <dgm:t>
        <a:bodyPr/>
        <a:lstStyle/>
        <a:p>
          <a:endParaRPr lang="tr-TR"/>
        </a:p>
      </dgm:t>
    </dgm:pt>
    <dgm:pt modelId="{6CF7E42F-6405-44FD-87E3-941A6E988FB7}" type="pres">
      <dgm:prSet presAssocID="{60B9EBC6-BA5C-4F89-97C2-8C66BAED1370}" presName="parentText" presStyleLbl="node1" presStyleIdx="0" presStyleCnt="1">
        <dgm:presLayoutVars>
          <dgm:chMax val="0"/>
          <dgm:bulletEnabled val="1"/>
        </dgm:presLayoutVars>
      </dgm:prSet>
      <dgm:spPr/>
      <dgm:t>
        <a:bodyPr/>
        <a:lstStyle/>
        <a:p>
          <a:endParaRPr lang="tr-TR"/>
        </a:p>
      </dgm:t>
    </dgm:pt>
  </dgm:ptLst>
  <dgm:cxnLst>
    <dgm:cxn modelId="{35AA0BB6-7238-456D-8086-A0DF4FA9E491}" srcId="{EB16C4A2-E743-4E7D-9601-05B4D39CD6D3}" destId="{60B9EBC6-BA5C-4F89-97C2-8C66BAED1370}" srcOrd="0" destOrd="0" parTransId="{AEC9229D-FC6B-47C0-97BC-4D0830E620D0}" sibTransId="{B3032D3D-965A-438D-8111-A75E4B759125}"/>
    <dgm:cxn modelId="{20C07276-0C5C-4FE2-AED4-4DE314B1F827}" type="presOf" srcId="{EB16C4A2-E743-4E7D-9601-05B4D39CD6D3}" destId="{7D7857C9-64A3-4D34-82B1-95F188E59E82}" srcOrd="0" destOrd="0" presId="urn:microsoft.com/office/officeart/2005/8/layout/vList2"/>
    <dgm:cxn modelId="{AA827963-F79E-4881-8621-027C8DC8B5C5}" type="presOf" srcId="{60B9EBC6-BA5C-4F89-97C2-8C66BAED1370}" destId="{6CF7E42F-6405-44FD-87E3-941A6E988FB7}" srcOrd="0" destOrd="0" presId="urn:microsoft.com/office/officeart/2005/8/layout/vList2"/>
    <dgm:cxn modelId="{44A50921-B7B0-4616-9AA6-2623FB50FA20}" type="presParOf" srcId="{7D7857C9-64A3-4D34-82B1-95F188E59E82}" destId="{6CF7E42F-6405-44FD-87E3-941A6E988FB7}"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A76DC26-63D8-4D63-9714-C8A2AC2E9C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8FE5BA0C-D49E-47E9-935D-87012E2EAFA4}">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3600" b="1" dirty="0" smtClean="0"/>
            <a:t>Şiddetin-Zorbalığın En Sık Yaşandığı Yerler: </a:t>
          </a:r>
          <a:endParaRPr lang="tr-TR" sz="3600" b="1" dirty="0"/>
        </a:p>
      </dgm:t>
    </dgm:pt>
    <dgm:pt modelId="{85808EE0-72A4-47D2-A09A-C63DF7364DF1}" type="parTrans" cxnId="{95D0DF8E-BE8C-4A2A-9D4E-B3D69521B7DC}">
      <dgm:prSet/>
      <dgm:spPr/>
      <dgm:t>
        <a:bodyPr/>
        <a:lstStyle/>
        <a:p>
          <a:endParaRPr lang="tr-TR"/>
        </a:p>
      </dgm:t>
    </dgm:pt>
    <dgm:pt modelId="{E7C244CC-9E6B-46D4-B637-9C1534BC450C}" type="sibTrans" cxnId="{95D0DF8E-BE8C-4A2A-9D4E-B3D69521B7DC}">
      <dgm:prSet/>
      <dgm:spPr/>
      <dgm:t>
        <a:bodyPr/>
        <a:lstStyle/>
        <a:p>
          <a:endParaRPr lang="tr-TR"/>
        </a:p>
      </dgm:t>
    </dgm:pt>
    <dgm:pt modelId="{50FC1D9B-951B-43FE-AEA9-2963D6B89302}" type="pres">
      <dgm:prSet presAssocID="{2A76DC26-63D8-4D63-9714-C8A2AC2E9C5A}" presName="linear" presStyleCnt="0">
        <dgm:presLayoutVars>
          <dgm:animLvl val="lvl"/>
          <dgm:resizeHandles val="exact"/>
        </dgm:presLayoutVars>
      </dgm:prSet>
      <dgm:spPr/>
      <dgm:t>
        <a:bodyPr/>
        <a:lstStyle/>
        <a:p>
          <a:endParaRPr lang="tr-TR"/>
        </a:p>
      </dgm:t>
    </dgm:pt>
    <dgm:pt modelId="{891089D7-1D11-432A-AD3C-BB02EA037DC2}" type="pres">
      <dgm:prSet presAssocID="{8FE5BA0C-D49E-47E9-935D-87012E2EAFA4}" presName="parentText" presStyleLbl="node1" presStyleIdx="0" presStyleCnt="1" custScaleY="100051">
        <dgm:presLayoutVars>
          <dgm:chMax val="0"/>
          <dgm:bulletEnabled val="1"/>
        </dgm:presLayoutVars>
      </dgm:prSet>
      <dgm:spPr/>
      <dgm:t>
        <a:bodyPr/>
        <a:lstStyle/>
        <a:p>
          <a:endParaRPr lang="tr-TR"/>
        </a:p>
      </dgm:t>
    </dgm:pt>
  </dgm:ptLst>
  <dgm:cxnLst>
    <dgm:cxn modelId="{B74B0AAF-DB27-444A-AE43-ECD0EF13C2F5}" type="presOf" srcId="{8FE5BA0C-D49E-47E9-935D-87012E2EAFA4}" destId="{891089D7-1D11-432A-AD3C-BB02EA037DC2}" srcOrd="0" destOrd="0" presId="urn:microsoft.com/office/officeart/2005/8/layout/vList2"/>
    <dgm:cxn modelId="{95D0DF8E-BE8C-4A2A-9D4E-B3D69521B7DC}" srcId="{2A76DC26-63D8-4D63-9714-C8A2AC2E9C5A}" destId="{8FE5BA0C-D49E-47E9-935D-87012E2EAFA4}" srcOrd="0" destOrd="0" parTransId="{85808EE0-72A4-47D2-A09A-C63DF7364DF1}" sibTransId="{E7C244CC-9E6B-46D4-B637-9C1534BC450C}"/>
    <dgm:cxn modelId="{37B18D03-ADC0-43F7-8F46-B29FA7745EA2}" type="presOf" srcId="{2A76DC26-63D8-4D63-9714-C8A2AC2E9C5A}" destId="{50FC1D9B-951B-43FE-AEA9-2963D6B89302}" srcOrd="0" destOrd="0" presId="urn:microsoft.com/office/officeart/2005/8/layout/vList2"/>
    <dgm:cxn modelId="{DCED9D24-9844-446D-9284-0A8DAC5F0D28}" type="presParOf" srcId="{50FC1D9B-951B-43FE-AEA9-2963D6B89302}" destId="{891089D7-1D11-432A-AD3C-BB02EA037DC2}"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642C35-E849-4929-9FBD-93F06CFDFD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34930BF-0D98-47D0-B549-5E92A15CEB4E}">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3600" b="1" dirty="0" smtClean="0"/>
            <a:t>Şiddete-Zorbalığa Maruz Kalanların Hissettikleri</a:t>
          </a:r>
          <a:endParaRPr lang="tr-TR" sz="3600" dirty="0"/>
        </a:p>
      </dgm:t>
    </dgm:pt>
    <dgm:pt modelId="{F8B82AB0-BE53-4940-A48B-59A815764690}" type="parTrans" cxnId="{78EE08A2-DE57-4DD4-AA99-515CFBBB1DFB}">
      <dgm:prSet/>
      <dgm:spPr/>
      <dgm:t>
        <a:bodyPr/>
        <a:lstStyle/>
        <a:p>
          <a:endParaRPr lang="tr-TR"/>
        </a:p>
      </dgm:t>
    </dgm:pt>
    <dgm:pt modelId="{68BF86DF-1B47-48A2-8D1A-2AE580AF8C24}" type="sibTrans" cxnId="{78EE08A2-DE57-4DD4-AA99-515CFBBB1DFB}">
      <dgm:prSet/>
      <dgm:spPr/>
      <dgm:t>
        <a:bodyPr/>
        <a:lstStyle/>
        <a:p>
          <a:endParaRPr lang="tr-TR"/>
        </a:p>
      </dgm:t>
    </dgm:pt>
    <dgm:pt modelId="{1E84BDFC-A7A8-4CAA-8A3B-F46201601A1A}" type="pres">
      <dgm:prSet presAssocID="{6D642C35-E849-4929-9FBD-93F06CFDFD96}" presName="linear" presStyleCnt="0">
        <dgm:presLayoutVars>
          <dgm:animLvl val="lvl"/>
          <dgm:resizeHandles val="exact"/>
        </dgm:presLayoutVars>
      </dgm:prSet>
      <dgm:spPr/>
      <dgm:t>
        <a:bodyPr/>
        <a:lstStyle/>
        <a:p>
          <a:endParaRPr lang="tr-TR"/>
        </a:p>
      </dgm:t>
    </dgm:pt>
    <dgm:pt modelId="{9D4F8CE6-EABE-4520-830D-09763F90AE6A}" type="pres">
      <dgm:prSet presAssocID="{534930BF-0D98-47D0-B549-5E92A15CEB4E}" presName="parentText" presStyleLbl="node1" presStyleIdx="0" presStyleCnt="1">
        <dgm:presLayoutVars>
          <dgm:chMax val="0"/>
          <dgm:bulletEnabled val="1"/>
        </dgm:presLayoutVars>
      </dgm:prSet>
      <dgm:spPr/>
      <dgm:t>
        <a:bodyPr/>
        <a:lstStyle/>
        <a:p>
          <a:endParaRPr lang="tr-TR"/>
        </a:p>
      </dgm:t>
    </dgm:pt>
  </dgm:ptLst>
  <dgm:cxnLst>
    <dgm:cxn modelId="{1989A58C-BFD7-4D05-93FE-E3DD35A2A702}" type="presOf" srcId="{6D642C35-E849-4929-9FBD-93F06CFDFD96}" destId="{1E84BDFC-A7A8-4CAA-8A3B-F46201601A1A}" srcOrd="0" destOrd="0" presId="urn:microsoft.com/office/officeart/2005/8/layout/vList2"/>
    <dgm:cxn modelId="{BEF26830-61CA-447E-81D2-0209AAEC2CBD}" type="presOf" srcId="{534930BF-0D98-47D0-B549-5E92A15CEB4E}" destId="{9D4F8CE6-EABE-4520-830D-09763F90AE6A}" srcOrd="0" destOrd="0" presId="urn:microsoft.com/office/officeart/2005/8/layout/vList2"/>
    <dgm:cxn modelId="{78EE08A2-DE57-4DD4-AA99-515CFBBB1DFB}" srcId="{6D642C35-E849-4929-9FBD-93F06CFDFD96}" destId="{534930BF-0D98-47D0-B549-5E92A15CEB4E}" srcOrd="0" destOrd="0" parTransId="{F8B82AB0-BE53-4940-A48B-59A815764690}" sibTransId="{68BF86DF-1B47-48A2-8D1A-2AE580AF8C24}"/>
    <dgm:cxn modelId="{9F1A2A21-8C89-4E32-BAB4-F357EF99E519}" type="presParOf" srcId="{1E84BDFC-A7A8-4CAA-8A3B-F46201601A1A}" destId="{9D4F8CE6-EABE-4520-830D-09763F90AE6A}"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BFD8150-06C3-4705-9B2F-0FE85ABE67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4C94AA2D-2E84-4451-819B-C56817694692}">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en-GB" sz="4000" b="1" dirty="0" err="1" smtClean="0">
              <a:solidFill>
                <a:srgbClr val="FF0000"/>
              </a:solidFill>
            </a:rPr>
            <a:t>Seyirci</a:t>
          </a:r>
          <a:r>
            <a:rPr lang="en-GB" sz="4000" b="1" dirty="0" smtClean="0">
              <a:solidFill>
                <a:srgbClr val="FF0000"/>
              </a:solidFill>
            </a:rPr>
            <a:t> ne </a:t>
          </a:r>
          <a:r>
            <a:rPr lang="en-GB" sz="4000" b="1" dirty="0" err="1" smtClean="0">
              <a:solidFill>
                <a:srgbClr val="FF0000"/>
              </a:solidFill>
            </a:rPr>
            <a:t>yapabilir</a:t>
          </a:r>
          <a:r>
            <a:rPr lang="en-GB" sz="4000" b="1" dirty="0" smtClean="0">
              <a:solidFill>
                <a:srgbClr val="FF0000"/>
              </a:solidFill>
            </a:rPr>
            <a:t>?</a:t>
          </a:r>
          <a:endParaRPr lang="tr-TR" sz="4000" dirty="0">
            <a:solidFill>
              <a:srgbClr val="FF0000"/>
            </a:solidFill>
          </a:endParaRPr>
        </a:p>
      </dgm:t>
    </dgm:pt>
    <dgm:pt modelId="{BEB5570D-ED1A-4CEC-A4FB-22586EA9D0C1}" type="parTrans" cxnId="{4002800E-B019-4A78-BCD6-8F241D6B9E1C}">
      <dgm:prSet/>
      <dgm:spPr/>
      <dgm:t>
        <a:bodyPr/>
        <a:lstStyle/>
        <a:p>
          <a:endParaRPr lang="tr-TR"/>
        </a:p>
      </dgm:t>
    </dgm:pt>
    <dgm:pt modelId="{312581DA-57A5-4BA6-9207-A0266161E4A4}" type="sibTrans" cxnId="{4002800E-B019-4A78-BCD6-8F241D6B9E1C}">
      <dgm:prSet/>
      <dgm:spPr/>
      <dgm:t>
        <a:bodyPr/>
        <a:lstStyle/>
        <a:p>
          <a:endParaRPr lang="tr-TR"/>
        </a:p>
      </dgm:t>
    </dgm:pt>
    <dgm:pt modelId="{0A34FDD3-A22E-4B6E-8D32-6EEAB3BC702A}" type="pres">
      <dgm:prSet presAssocID="{BBFD8150-06C3-4705-9B2F-0FE85ABE67B4}" presName="linear" presStyleCnt="0">
        <dgm:presLayoutVars>
          <dgm:animLvl val="lvl"/>
          <dgm:resizeHandles val="exact"/>
        </dgm:presLayoutVars>
      </dgm:prSet>
      <dgm:spPr/>
      <dgm:t>
        <a:bodyPr/>
        <a:lstStyle/>
        <a:p>
          <a:endParaRPr lang="tr-TR"/>
        </a:p>
      </dgm:t>
    </dgm:pt>
    <dgm:pt modelId="{85363094-EC00-455B-8A88-732D5429804C}" type="pres">
      <dgm:prSet presAssocID="{4C94AA2D-2E84-4451-819B-C56817694692}" presName="parentText" presStyleLbl="node1" presStyleIdx="0" presStyleCnt="1" custLinFactY="-200000" custLinFactNeighborX="-9558" custLinFactNeighborY="-224875">
        <dgm:presLayoutVars>
          <dgm:chMax val="0"/>
          <dgm:bulletEnabled val="1"/>
        </dgm:presLayoutVars>
      </dgm:prSet>
      <dgm:spPr/>
      <dgm:t>
        <a:bodyPr/>
        <a:lstStyle/>
        <a:p>
          <a:endParaRPr lang="tr-TR"/>
        </a:p>
      </dgm:t>
    </dgm:pt>
  </dgm:ptLst>
  <dgm:cxnLst>
    <dgm:cxn modelId="{145CF6AB-E498-46A1-B2C3-295BEC344813}" type="presOf" srcId="{BBFD8150-06C3-4705-9B2F-0FE85ABE67B4}" destId="{0A34FDD3-A22E-4B6E-8D32-6EEAB3BC702A}" srcOrd="0" destOrd="0" presId="urn:microsoft.com/office/officeart/2005/8/layout/vList2"/>
    <dgm:cxn modelId="{81397AA9-6C25-414C-9ADA-EBEAF732215C}" type="presOf" srcId="{4C94AA2D-2E84-4451-819B-C56817694692}" destId="{85363094-EC00-455B-8A88-732D5429804C}" srcOrd="0" destOrd="0" presId="urn:microsoft.com/office/officeart/2005/8/layout/vList2"/>
    <dgm:cxn modelId="{4002800E-B019-4A78-BCD6-8F241D6B9E1C}" srcId="{BBFD8150-06C3-4705-9B2F-0FE85ABE67B4}" destId="{4C94AA2D-2E84-4451-819B-C56817694692}" srcOrd="0" destOrd="0" parTransId="{BEB5570D-ED1A-4CEC-A4FB-22586EA9D0C1}" sibTransId="{312581DA-57A5-4BA6-9207-A0266161E4A4}"/>
    <dgm:cxn modelId="{BB400523-13B5-44D0-935D-BBE520B5B811}" type="presParOf" srcId="{0A34FDD3-A22E-4B6E-8D32-6EEAB3BC702A}" destId="{85363094-EC00-455B-8A88-732D5429804C}"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F688EE6-88B6-480E-AAD5-3921CF0DB6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336D1C29-99F8-44A1-BBE5-44AEC89A862C}">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tr-TR" sz="5400" b="1" smtClean="0">
              <a:solidFill>
                <a:srgbClr val="FF0000"/>
              </a:solidFill>
            </a:rPr>
            <a:t>UNUTMAYIN</a:t>
          </a:r>
          <a:endParaRPr lang="tr-TR" sz="5400" b="1">
            <a:solidFill>
              <a:srgbClr val="FF0000"/>
            </a:solidFill>
          </a:endParaRPr>
        </a:p>
      </dgm:t>
    </dgm:pt>
    <dgm:pt modelId="{471C4C4E-BFD4-4F87-8B35-8FFB6033FA10}" type="parTrans" cxnId="{7CF969C6-0606-4803-8148-AD8BB5DB5088}">
      <dgm:prSet/>
      <dgm:spPr/>
      <dgm:t>
        <a:bodyPr/>
        <a:lstStyle/>
        <a:p>
          <a:endParaRPr lang="tr-TR"/>
        </a:p>
      </dgm:t>
    </dgm:pt>
    <dgm:pt modelId="{D58BDBC4-3CB1-4DB8-938A-362EDDFB3261}" type="sibTrans" cxnId="{7CF969C6-0606-4803-8148-AD8BB5DB5088}">
      <dgm:prSet/>
      <dgm:spPr/>
      <dgm:t>
        <a:bodyPr/>
        <a:lstStyle/>
        <a:p>
          <a:endParaRPr lang="tr-TR"/>
        </a:p>
      </dgm:t>
    </dgm:pt>
    <dgm:pt modelId="{DEE31A84-B487-4C6A-87DC-BB78CC432632}" type="pres">
      <dgm:prSet presAssocID="{2F688EE6-88B6-480E-AAD5-3921CF0DB626}" presName="linear" presStyleCnt="0">
        <dgm:presLayoutVars>
          <dgm:animLvl val="lvl"/>
          <dgm:resizeHandles val="exact"/>
        </dgm:presLayoutVars>
      </dgm:prSet>
      <dgm:spPr/>
      <dgm:t>
        <a:bodyPr/>
        <a:lstStyle/>
        <a:p>
          <a:endParaRPr lang="tr-TR"/>
        </a:p>
      </dgm:t>
    </dgm:pt>
    <dgm:pt modelId="{AA6BCEEF-E72A-4E86-9C98-32B9974566EF}" type="pres">
      <dgm:prSet presAssocID="{336D1C29-99F8-44A1-BBE5-44AEC89A862C}" presName="parentText" presStyleLbl="node1" presStyleIdx="0" presStyleCnt="1">
        <dgm:presLayoutVars>
          <dgm:chMax val="0"/>
          <dgm:bulletEnabled val="1"/>
        </dgm:presLayoutVars>
      </dgm:prSet>
      <dgm:spPr/>
      <dgm:t>
        <a:bodyPr/>
        <a:lstStyle/>
        <a:p>
          <a:endParaRPr lang="tr-TR"/>
        </a:p>
      </dgm:t>
    </dgm:pt>
  </dgm:ptLst>
  <dgm:cxnLst>
    <dgm:cxn modelId="{53A2F09F-80A2-4D0A-8253-F30BF4748A38}" type="presOf" srcId="{2F688EE6-88B6-480E-AAD5-3921CF0DB626}" destId="{DEE31A84-B487-4C6A-87DC-BB78CC432632}" srcOrd="0" destOrd="0" presId="urn:microsoft.com/office/officeart/2005/8/layout/vList2"/>
    <dgm:cxn modelId="{7CF969C6-0606-4803-8148-AD8BB5DB5088}" srcId="{2F688EE6-88B6-480E-AAD5-3921CF0DB626}" destId="{336D1C29-99F8-44A1-BBE5-44AEC89A862C}" srcOrd="0" destOrd="0" parTransId="{471C4C4E-BFD4-4F87-8B35-8FFB6033FA10}" sibTransId="{D58BDBC4-3CB1-4DB8-938A-362EDDFB3261}"/>
    <dgm:cxn modelId="{CF5400F9-74C7-4371-9CBC-CBBE0D1C7DA6}" type="presOf" srcId="{336D1C29-99F8-44A1-BBE5-44AEC89A862C}" destId="{AA6BCEEF-E72A-4E86-9C98-32B9974566EF}" srcOrd="0" destOrd="0" presId="urn:microsoft.com/office/officeart/2005/8/layout/vList2"/>
    <dgm:cxn modelId="{BEF06F32-3AD0-4AC8-97FE-4130619BE14F}" type="presParOf" srcId="{DEE31A84-B487-4C6A-87DC-BB78CC432632}" destId="{AA6BCEEF-E72A-4E86-9C98-32B9974566EF}"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6CFF631-01D5-4E75-B9A0-359F0CFA91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0FE83420-77CB-4CF2-B304-E5158274A768}">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smtClean="0">
              <a:solidFill>
                <a:srgbClr val="00B050"/>
              </a:solidFill>
            </a:rPr>
            <a:t>ÖFKENİZE HAKİM OLMAK VE KURALLARA UYMAK KAVGA ETMEKTEN DAHA FAZLA CESARET VE EMEK İSTER.</a:t>
          </a:r>
          <a:endParaRPr lang="tr-TR" sz="4400" b="1" dirty="0">
            <a:solidFill>
              <a:srgbClr val="00B050"/>
            </a:solidFill>
          </a:endParaRPr>
        </a:p>
      </dgm:t>
    </dgm:pt>
    <dgm:pt modelId="{2E2C0020-1614-4FDC-B49B-E9B67E34D65D}" type="parTrans" cxnId="{43F7850A-6464-4E61-80BF-59DCF36AEC78}">
      <dgm:prSet/>
      <dgm:spPr/>
      <dgm:t>
        <a:bodyPr/>
        <a:lstStyle/>
        <a:p>
          <a:endParaRPr lang="tr-TR"/>
        </a:p>
      </dgm:t>
    </dgm:pt>
    <dgm:pt modelId="{7B16C21D-C52B-4EE7-AEFB-144CF657C535}" type="sibTrans" cxnId="{43F7850A-6464-4E61-80BF-59DCF36AEC78}">
      <dgm:prSet/>
      <dgm:spPr/>
      <dgm:t>
        <a:bodyPr/>
        <a:lstStyle/>
        <a:p>
          <a:endParaRPr lang="tr-TR"/>
        </a:p>
      </dgm:t>
    </dgm:pt>
    <dgm:pt modelId="{35FF6545-6910-46C5-B4CF-0CDA27AE5C4D}" type="pres">
      <dgm:prSet presAssocID="{06CFF631-01D5-4E75-B9A0-359F0CFA91E9}" presName="linear" presStyleCnt="0">
        <dgm:presLayoutVars>
          <dgm:animLvl val="lvl"/>
          <dgm:resizeHandles val="exact"/>
        </dgm:presLayoutVars>
      </dgm:prSet>
      <dgm:spPr/>
      <dgm:t>
        <a:bodyPr/>
        <a:lstStyle/>
        <a:p>
          <a:endParaRPr lang="tr-TR"/>
        </a:p>
      </dgm:t>
    </dgm:pt>
    <dgm:pt modelId="{6BA69195-85FC-408C-A594-FE3DD0C62591}" type="pres">
      <dgm:prSet presAssocID="{0FE83420-77CB-4CF2-B304-E5158274A768}" presName="parentText" presStyleLbl="node1" presStyleIdx="0" presStyleCnt="1">
        <dgm:presLayoutVars>
          <dgm:chMax val="0"/>
          <dgm:bulletEnabled val="1"/>
        </dgm:presLayoutVars>
      </dgm:prSet>
      <dgm:spPr/>
      <dgm:t>
        <a:bodyPr/>
        <a:lstStyle/>
        <a:p>
          <a:endParaRPr lang="tr-TR"/>
        </a:p>
      </dgm:t>
    </dgm:pt>
  </dgm:ptLst>
  <dgm:cxnLst>
    <dgm:cxn modelId="{ED0F1A2A-5B12-4C00-B41E-F59649AE1E1B}" type="presOf" srcId="{0FE83420-77CB-4CF2-B304-E5158274A768}" destId="{6BA69195-85FC-408C-A594-FE3DD0C62591}" srcOrd="0" destOrd="0" presId="urn:microsoft.com/office/officeart/2005/8/layout/vList2"/>
    <dgm:cxn modelId="{43F7850A-6464-4E61-80BF-59DCF36AEC78}" srcId="{06CFF631-01D5-4E75-B9A0-359F0CFA91E9}" destId="{0FE83420-77CB-4CF2-B304-E5158274A768}" srcOrd="0" destOrd="0" parTransId="{2E2C0020-1614-4FDC-B49B-E9B67E34D65D}" sibTransId="{7B16C21D-C52B-4EE7-AEFB-144CF657C535}"/>
    <dgm:cxn modelId="{71C5FE5B-4FB5-456C-A23A-459A0575AA32}" type="presOf" srcId="{06CFF631-01D5-4E75-B9A0-359F0CFA91E9}" destId="{35FF6545-6910-46C5-B4CF-0CDA27AE5C4D}" srcOrd="0" destOrd="0" presId="urn:microsoft.com/office/officeart/2005/8/layout/vList2"/>
    <dgm:cxn modelId="{D7D6B407-08EC-47C0-BBDD-23C2A6C6A190}" type="presParOf" srcId="{35FF6545-6910-46C5-B4CF-0CDA27AE5C4D}" destId="{6BA69195-85FC-408C-A594-FE3DD0C62591}"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C7F408-AD78-44DF-8CA2-406269318C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CD259F7F-EAF9-4F93-B98B-EA449E271759}">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smtClean="0">
              <a:solidFill>
                <a:srgbClr val="FF0000"/>
              </a:solidFill>
            </a:rPr>
            <a:t>ŞİDDET</a:t>
          </a:r>
          <a:endParaRPr lang="tr-TR" sz="4800" dirty="0">
            <a:solidFill>
              <a:srgbClr val="FF0000"/>
            </a:solidFill>
          </a:endParaRPr>
        </a:p>
      </dgm:t>
    </dgm:pt>
    <dgm:pt modelId="{AD3EEA3A-9439-4921-86E9-73750DF73F13}" type="parTrans" cxnId="{B9504846-3863-49EA-A390-7D0463BCBA78}">
      <dgm:prSet/>
      <dgm:spPr/>
      <dgm:t>
        <a:bodyPr/>
        <a:lstStyle/>
        <a:p>
          <a:endParaRPr lang="tr-TR"/>
        </a:p>
      </dgm:t>
    </dgm:pt>
    <dgm:pt modelId="{6DF3D005-916A-49A3-A0EE-0FF5922D3CB6}" type="sibTrans" cxnId="{B9504846-3863-49EA-A390-7D0463BCBA78}">
      <dgm:prSet/>
      <dgm:spPr/>
      <dgm:t>
        <a:bodyPr/>
        <a:lstStyle/>
        <a:p>
          <a:endParaRPr lang="tr-TR"/>
        </a:p>
      </dgm:t>
    </dgm:pt>
    <dgm:pt modelId="{04F97ED0-8CDE-4473-AFF7-C1651251B6DD}" type="pres">
      <dgm:prSet presAssocID="{8DC7F408-AD78-44DF-8CA2-406269318C89}" presName="linear" presStyleCnt="0">
        <dgm:presLayoutVars>
          <dgm:animLvl val="lvl"/>
          <dgm:resizeHandles val="exact"/>
        </dgm:presLayoutVars>
      </dgm:prSet>
      <dgm:spPr/>
      <dgm:t>
        <a:bodyPr/>
        <a:lstStyle/>
        <a:p>
          <a:endParaRPr lang="tr-TR"/>
        </a:p>
      </dgm:t>
    </dgm:pt>
    <dgm:pt modelId="{848825DD-BF31-41B7-8EF4-7C86DB398AC1}" type="pres">
      <dgm:prSet presAssocID="{CD259F7F-EAF9-4F93-B98B-EA449E271759}" presName="parentText" presStyleLbl="node1" presStyleIdx="0" presStyleCnt="1" custLinFactNeighborX="-344">
        <dgm:presLayoutVars>
          <dgm:chMax val="0"/>
          <dgm:bulletEnabled val="1"/>
        </dgm:presLayoutVars>
      </dgm:prSet>
      <dgm:spPr/>
      <dgm:t>
        <a:bodyPr/>
        <a:lstStyle/>
        <a:p>
          <a:endParaRPr lang="tr-TR"/>
        </a:p>
      </dgm:t>
    </dgm:pt>
  </dgm:ptLst>
  <dgm:cxnLst>
    <dgm:cxn modelId="{B9504846-3863-49EA-A390-7D0463BCBA78}" srcId="{8DC7F408-AD78-44DF-8CA2-406269318C89}" destId="{CD259F7F-EAF9-4F93-B98B-EA449E271759}" srcOrd="0" destOrd="0" parTransId="{AD3EEA3A-9439-4921-86E9-73750DF73F13}" sibTransId="{6DF3D005-916A-49A3-A0EE-0FF5922D3CB6}"/>
    <dgm:cxn modelId="{2C1D2B65-AF8D-45DB-A1C5-14904C90B451}" type="presOf" srcId="{8DC7F408-AD78-44DF-8CA2-406269318C89}" destId="{04F97ED0-8CDE-4473-AFF7-C1651251B6DD}" srcOrd="0" destOrd="0" presId="urn:microsoft.com/office/officeart/2005/8/layout/vList2"/>
    <dgm:cxn modelId="{25FE7C39-4648-45DC-918F-84CB970E6D92}" type="presOf" srcId="{CD259F7F-EAF9-4F93-B98B-EA449E271759}" destId="{848825DD-BF31-41B7-8EF4-7C86DB398AC1}" srcOrd="0" destOrd="0" presId="urn:microsoft.com/office/officeart/2005/8/layout/vList2"/>
    <dgm:cxn modelId="{8738D2FD-DBCC-4E01-ADB0-38E46DBF5E5D}" type="presParOf" srcId="{04F97ED0-8CDE-4473-AFF7-C1651251B6DD}" destId="{848825DD-BF31-41B7-8EF4-7C86DB398AC1}"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D6B3E0-25DF-4B74-A2AE-3CEE8516F4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C994BF5-0D22-449D-8160-1DC86E949CF9}">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2400" b="1" dirty="0" smtClean="0">
              <a:solidFill>
                <a:srgbClr val="FF0000"/>
              </a:solidFill>
            </a:rPr>
            <a:t>Şiddet, </a:t>
          </a:r>
          <a:r>
            <a:rPr lang="tr-TR" sz="2400" b="1" dirty="0" smtClean="0"/>
            <a:t>güç ve baskı uygulayarak insanların bedensel veya ruhsal açıdan zarar görmesine neden olan bireysel veya toplu hareketlerin tümüdür.</a:t>
          </a:r>
          <a:endParaRPr lang="tr-TR" sz="2400" dirty="0">
            <a:solidFill>
              <a:srgbClr val="FF0000"/>
            </a:solidFill>
          </a:endParaRPr>
        </a:p>
      </dgm:t>
    </dgm:pt>
    <dgm:pt modelId="{C543BE05-F04C-4043-94CC-BE767B2B635B}" type="parTrans" cxnId="{98EBC37D-78EF-4348-8C58-4516E2609BDF}">
      <dgm:prSet/>
      <dgm:spPr/>
      <dgm:t>
        <a:bodyPr/>
        <a:lstStyle/>
        <a:p>
          <a:endParaRPr lang="tr-TR"/>
        </a:p>
      </dgm:t>
    </dgm:pt>
    <dgm:pt modelId="{F3EBEB59-0957-40D0-9803-CCF4D1DE3406}" type="sibTrans" cxnId="{98EBC37D-78EF-4348-8C58-4516E2609BDF}">
      <dgm:prSet/>
      <dgm:spPr/>
      <dgm:t>
        <a:bodyPr/>
        <a:lstStyle/>
        <a:p>
          <a:endParaRPr lang="tr-TR"/>
        </a:p>
      </dgm:t>
    </dgm:pt>
    <dgm:pt modelId="{95DDC9A3-C1C2-4937-9A20-88E313BDA559}" type="pres">
      <dgm:prSet presAssocID="{6CD6B3E0-25DF-4B74-A2AE-3CEE8516F4E7}" presName="linear" presStyleCnt="0">
        <dgm:presLayoutVars>
          <dgm:animLvl val="lvl"/>
          <dgm:resizeHandles val="exact"/>
        </dgm:presLayoutVars>
      </dgm:prSet>
      <dgm:spPr/>
      <dgm:t>
        <a:bodyPr/>
        <a:lstStyle/>
        <a:p>
          <a:endParaRPr lang="tr-TR"/>
        </a:p>
      </dgm:t>
    </dgm:pt>
    <dgm:pt modelId="{D1A94760-C8AB-4667-A6AD-D88BE8986C98}" type="pres">
      <dgm:prSet presAssocID="{5C994BF5-0D22-449D-8160-1DC86E949CF9}" presName="parentText" presStyleLbl="node1" presStyleIdx="0" presStyleCnt="1">
        <dgm:presLayoutVars>
          <dgm:chMax val="0"/>
          <dgm:bulletEnabled val="1"/>
        </dgm:presLayoutVars>
      </dgm:prSet>
      <dgm:spPr/>
      <dgm:t>
        <a:bodyPr/>
        <a:lstStyle/>
        <a:p>
          <a:endParaRPr lang="tr-TR"/>
        </a:p>
      </dgm:t>
    </dgm:pt>
  </dgm:ptLst>
  <dgm:cxnLst>
    <dgm:cxn modelId="{DF187247-BA0B-4274-9316-DF667CD751EC}" type="presOf" srcId="{5C994BF5-0D22-449D-8160-1DC86E949CF9}" destId="{D1A94760-C8AB-4667-A6AD-D88BE8986C98}" srcOrd="0" destOrd="0" presId="urn:microsoft.com/office/officeart/2005/8/layout/vList2"/>
    <dgm:cxn modelId="{98EBC37D-78EF-4348-8C58-4516E2609BDF}" srcId="{6CD6B3E0-25DF-4B74-A2AE-3CEE8516F4E7}" destId="{5C994BF5-0D22-449D-8160-1DC86E949CF9}" srcOrd="0" destOrd="0" parTransId="{C543BE05-F04C-4043-94CC-BE767B2B635B}" sibTransId="{F3EBEB59-0957-40D0-9803-CCF4D1DE3406}"/>
    <dgm:cxn modelId="{1C0169F0-F172-4746-96F6-9EAC863D969A}" type="presOf" srcId="{6CD6B3E0-25DF-4B74-A2AE-3CEE8516F4E7}" destId="{95DDC9A3-C1C2-4937-9A20-88E313BDA559}" srcOrd="0" destOrd="0" presId="urn:microsoft.com/office/officeart/2005/8/layout/vList2"/>
    <dgm:cxn modelId="{14039656-9666-443F-8AA2-9C9B1A0D43CF}" type="presParOf" srcId="{95DDC9A3-C1C2-4937-9A20-88E313BDA559}" destId="{D1A94760-C8AB-4667-A6AD-D88BE8986C98}"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298F27-9C39-4100-B00D-3C3921BD0F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C11C4873-1725-4808-8F14-95BBA9597A13}">
      <dgm:prSet custT="1">
        <dgm:style>
          <a:lnRef idx="1">
            <a:schemeClr val="accent4"/>
          </a:lnRef>
          <a:fillRef idx="2">
            <a:schemeClr val="accent4"/>
          </a:fillRef>
          <a:effectRef idx="1">
            <a:schemeClr val="accent4"/>
          </a:effectRef>
          <a:fontRef idx="minor">
            <a:schemeClr val="dk1"/>
          </a:fontRef>
        </dgm:style>
      </dgm:prSet>
      <dgm:spPr/>
      <dgm:t>
        <a:bodyPr/>
        <a:lstStyle/>
        <a:p>
          <a:pPr algn="ctr" rtl="0"/>
          <a:r>
            <a:rPr lang="tr-TR" sz="4400" b="1" dirty="0" smtClean="0"/>
            <a:t>ZORBALIK</a:t>
          </a:r>
          <a:endParaRPr lang="tr-TR" sz="4800" dirty="0"/>
        </a:p>
      </dgm:t>
    </dgm:pt>
    <dgm:pt modelId="{31CFDCC8-ADF5-486F-A9DF-9CB3F3E20930}" type="parTrans" cxnId="{0A166BD3-20E3-459E-ADC4-5E10C96CB27A}">
      <dgm:prSet/>
      <dgm:spPr/>
      <dgm:t>
        <a:bodyPr/>
        <a:lstStyle/>
        <a:p>
          <a:endParaRPr lang="tr-TR"/>
        </a:p>
      </dgm:t>
    </dgm:pt>
    <dgm:pt modelId="{15D36473-17E6-48C5-A182-DEB3328192C6}" type="sibTrans" cxnId="{0A166BD3-20E3-459E-ADC4-5E10C96CB27A}">
      <dgm:prSet/>
      <dgm:spPr/>
      <dgm:t>
        <a:bodyPr/>
        <a:lstStyle/>
        <a:p>
          <a:endParaRPr lang="tr-TR"/>
        </a:p>
      </dgm:t>
    </dgm:pt>
    <dgm:pt modelId="{102C2649-3B61-4BB3-B250-8846FF27115E}" type="pres">
      <dgm:prSet presAssocID="{7C298F27-9C39-4100-B00D-3C3921BD0F55}" presName="linear" presStyleCnt="0">
        <dgm:presLayoutVars>
          <dgm:animLvl val="lvl"/>
          <dgm:resizeHandles val="exact"/>
        </dgm:presLayoutVars>
      </dgm:prSet>
      <dgm:spPr/>
      <dgm:t>
        <a:bodyPr/>
        <a:lstStyle/>
        <a:p>
          <a:endParaRPr lang="tr-TR"/>
        </a:p>
      </dgm:t>
    </dgm:pt>
    <dgm:pt modelId="{B7D9DDAD-C971-4E6C-A76F-6E6564F32842}" type="pres">
      <dgm:prSet presAssocID="{C11C4873-1725-4808-8F14-95BBA9597A13}" presName="parentText" presStyleLbl="node1" presStyleIdx="0" presStyleCnt="1">
        <dgm:presLayoutVars>
          <dgm:chMax val="0"/>
          <dgm:bulletEnabled val="1"/>
        </dgm:presLayoutVars>
      </dgm:prSet>
      <dgm:spPr/>
      <dgm:t>
        <a:bodyPr/>
        <a:lstStyle/>
        <a:p>
          <a:endParaRPr lang="tr-TR"/>
        </a:p>
      </dgm:t>
    </dgm:pt>
  </dgm:ptLst>
  <dgm:cxnLst>
    <dgm:cxn modelId="{0A166BD3-20E3-459E-ADC4-5E10C96CB27A}" srcId="{7C298F27-9C39-4100-B00D-3C3921BD0F55}" destId="{C11C4873-1725-4808-8F14-95BBA9597A13}" srcOrd="0" destOrd="0" parTransId="{31CFDCC8-ADF5-486F-A9DF-9CB3F3E20930}" sibTransId="{15D36473-17E6-48C5-A182-DEB3328192C6}"/>
    <dgm:cxn modelId="{4B0A44A8-5819-48D0-965A-57EFFF523801}" type="presOf" srcId="{C11C4873-1725-4808-8F14-95BBA9597A13}" destId="{B7D9DDAD-C971-4E6C-A76F-6E6564F32842}" srcOrd="0" destOrd="0" presId="urn:microsoft.com/office/officeart/2005/8/layout/vList2"/>
    <dgm:cxn modelId="{FAF992EB-DAA7-494A-9E1B-1A88A26F2D4F}" type="presOf" srcId="{7C298F27-9C39-4100-B00D-3C3921BD0F55}" destId="{102C2649-3B61-4BB3-B250-8846FF27115E}" srcOrd="0" destOrd="0" presId="urn:microsoft.com/office/officeart/2005/8/layout/vList2"/>
    <dgm:cxn modelId="{E444C7D7-26CA-4025-887B-8D86ED1226F0}" type="presParOf" srcId="{102C2649-3B61-4BB3-B250-8846FF27115E}" destId="{B7D9DDAD-C971-4E6C-A76F-6E6564F32842}"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89F5EF-65EA-4797-866F-F9232A2431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FE8326D5-EDDC-4D7A-866D-427E614D1104}">
      <dgm:prSet custT="1">
        <dgm:style>
          <a:lnRef idx="1">
            <a:schemeClr val="accent4"/>
          </a:lnRef>
          <a:fillRef idx="2">
            <a:schemeClr val="accent4"/>
          </a:fillRef>
          <a:effectRef idx="1">
            <a:schemeClr val="accent4"/>
          </a:effectRef>
          <a:fontRef idx="minor">
            <a:schemeClr val="dk1"/>
          </a:fontRef>
        </dgm:style>
      </dgm:prSet>
      <dgm:spPr/>
      <dgm:t>
        <a:bodyPr/>
        <a:lstStyle/>
        <a:p>
          <a:pPr algn="ctr" rtl="0"/>
          <a:r>
            <a:rPr lang="tr-TR" sz="4000" dirty="0" smtClean="0">
              <a:solidFill>
                <a:srgbClr val="FF0000"/>
              </a:solidFill>
            </a:rPr>
            <a:t>Zorbalık</a:t>
          </a:r>
          <a:r>
            <a:rPr lang="tr-TR" sz="4000" dirty="0" smtClean="0"/>
            <a:t>, güç eşitliğinin olmadığı, süreklilik gösteren zarar verici veya rahatsız edici saldırgan davranışları tanımlamak üzere kullanılır. </a:t>
          </a:r>
          <a:endParaRPr lang="tr-TR" sz="4000" dirty="0"/>
        </a:p>
      </dgm:t>
    </dgm:pt>
    <dgm:pt modelId="{5489F29D-36FE-4578-9B34-E601EA39A308}" type="parTrans" cxnId="{86649C90-F469-4B96-BD6C-A2948133488F}">
      <dgm:prSet/>
      <dgm:spPr/>
      <dgm:t>
        <a:bodyPr/>
        <a:lstStyle/>
        <a:p>
          <a:endParaRPr lang="tr-TR"/>
        </a:p>
      </dgm:t>
    </dgm:pt>
    <dgm:pt modelId="{ED90C38A-BC68-42CC-AFB4-F9DAB394041D}" type="sibTrans" cxnId="{86649C90-F469-4B96-BD6C-A2948133488F}">
      <dgm:prSet/>
      <dgm:spPr/>
      <dgm:t>
        <a:bodyPr/>
        <a:lstStyle/>
        <a:p>
          <a:endParaRPr lang="tr-TR"/>
        </a:p>
      </dgm:t>
    </dgm:pt>
    <dgm:pt modelId="{2C5934BB-CCA1-47C5-A146-1D493D773D36}" type="pres">
      <dgm:prSet presAssocID="{3B89F5EF-65EA-4797-866F-F9232A243145}" presName="linear" presStyleCnt="0">
        <dgm:presLayoutVars>
          <dgm:animLvl val="lvl"/>
          <dgm:resizeHandles val="exact"/>
        </dgm:presLayoutVars>
      </dgm:prSet>
      <dgm:spPr/>
      <dgm:t>
        <a:bodyPr/>
        <a:lstStyle/>
        <a:p>
          <a:endParaRPr lang="tr-TR"/>
        </a:p>
      </dgm:t>
    </dgm:pt>
    <dgm:pt modelId="{17926605-7FFD-4248-ADE8-C021D6F98FEF}" type="pres">
      <dgm:prSet presAssocID="{FE8326D5-EDDC-4D7A-866D-427E614D1104}" presName="parentText" presStyleLbl="node1" presStyleIdx="0" presStyleCnt="1" custScaleY="1033014" custLinFactNeighborX="384" custLinFactNeighborY="-2065">
        <dgm:presLayoutVars>
          <dgm:chMax val="0"/>
          <dgm:bulletEnabled val="1"/>
        </dgm:presLayoutVars>
      </dgm:prSet>
      <dgm:spPr/>
      <dgm:t>
        <a:bodyPr/>
        <a:lstStyle/>
        <a:p>
          <a:endParaRPr lang="tr-TR"/>
        </a:p>
      </dgm:t>
    </dgm:pt>
  </dgm:ptLst>
  <dgm:cxnLst>
    <dgm:cxn modelId="{C2455EB5-83F8-475E-BCC6-2C8A2B0A41AD}" type="presOf" srcId="{3B89F5EF-65EA-4797-866F-F9232A243145}" destId="{2C5934BB-CCA1-47C5-A146-1D493D773D36}" srcOrd="0" destOrd="0" presId="urn:microsoft.com/office/officeart/2005/8/layout/vList2"/>
    <dgm:cxn modelId="{BE187A82-7BDE-4D3F-87FB-14986232B2D5}" type="presOf" srcId="{FE8326D5-EDDC-4D7A-866D-427E614D1104}" destId="{17926605-7FFD-4248-ADE8-C021D6F98FEF}" srcOrd="0" destOrd="0" presId="urn:microsoft.com/office/officeart/2005/8/layout/vList2"/>
    <dgm:cxn modelId="{86649C90-F469-4B96-BD6C-A2948133488F}" srcId="{3B89F5EF-65EA-4797-866F-F9232A243145}" destId="{FE8326D5-EDDC-4D7A-866D-427E614D1104}" srcOrd="0" destOrd="0" parTransId="{5489F29D-36FE-4578-9B34-E601EA39A308}" sibTransId="{ED90C38A-BC68-42CC-AFB4-F9DAB394041D}"/>
    <dgm:cxn modelId="{16BBE8B4-9342-46C3-AA04-3366436E631F}" type="presParOf" srcId="{2C5934BB-CCA1-47C5-A146-1D493D773D36}" destId="{17926605-7FFD-4248-ADE8-C021D6F98FEF}"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9B1533-1172-4554-B3C7-7F63AB0058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78A8557F-1EB8-4C0A-9F50-FDFEFCC478B2}">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en-GB" sz="4800" b="1" dirty="0" smtClean="0"/>
            <a:t>AKRAN ZORBALIĞI </a:t>
          </a:r>
          <a:endParaRPr lang="tr-TR" sz="4800" dirty="0"/>
        </a:p>
      </dgm:t>
    </dgm:pt>
    <dgm:pt modelId="{F71DFEEC-D062-4ACA-9F10-8DA6547583A4}" type="parTrans" cxnId="{0D187A93-6F9B-4765-B36C-F5FC1F888222}">
      <dgm:prSet/>
      <dgm:spPr/>
      <dgm:t>
        <a:bodyPr/>
        <a:lstStyle/>
        <a:p>
          <a:endParaRPr lang="tr-TR"/>
        </a:p>
      </dgm:t>
    </dgm:pt>
    <dgm:pt modelId="{4B3A5DBF-6615-42F3-AA99-216191D28DEE}" type="sibTrans" cxnId="{0D187A93-6F9B-4765-B36C-F5FC1F888222}">
      <dgm:prSet/>
      <dgm:spPr/>
      <dgm:t>
        <a:bodyPr/>
        <a:lstStyle/>
        <a:p>
          <a:endParaRPr lang="tr-TR"/>
        </a:p>
      </dgm:t>
    </dgm:pt>
    <dgm:pt modelId="{F11D5A23-AA81-4486-808D-193278D68C22}" type="pres">
      <dgm:prSet presAssocID="{E29B1533-1172-4554-B3C7-7F63AB0058E6}" presName="linear" presStyleCnt="0">
        <dgm:presLayoutVars>
          <dgm:animLvl val="lvl"/>
          <dgm:resizeHandles val="exact"/>
        </dgm:presLayoutVars>
      </dgm:prSet>
      <dgm:spPr/>
      <dgm:t>
        <a:bodyPr/>
        <a:lstStyle/>
        <a:p>
          <a:endParaRPr lang="tr-TR"/>
        </a:p>
      </dgm:t>
    </dgm:pt>
    <dgm:pt modelId="{8FD9F07A-FA6E-4A74-B84E-A51168495181}" type="pres">
      <dgm:prSet presAssocID="{78A8557F-1EB8-4C0A-9F50-FDFEFCC478B2}" presName="parentText" presStyleLbl="node1" presStyleIdx="0" presStyleCnt="1" custScaleY="174989" custLinFactNeighborY="-9309">
        <dgm:presLayoutVars>
          <dgm:chMax val="0"/>
          <dgm:bulletEnabled val="1"/>
        </dgm:presLayoutVars>
      </dgm:prSet>
      <dgm:spPr/>
      <dgm:t>
        <a:bodyPr/>
        <a:lstStyle/>
        <a:p>
          <a:endParaRPr lang="tr-TR"/>
        </a:p>
      </dgm:t>
    </dgm:pt>
  </dgm:ptLst>
  <dgm:cxnLst>
    <dgm:cxn modelId="{0D187A93-6F9B-4765-B36C-F5FC1F888222}" srcId="{E29B1533-1172-4554-B3C7-7F63AB0058E6}" destId="{78A8557F-1EB8-4C0A-9F50-FDFEFCC478B2}" srcOrd="0" destOrd="0" parTransId="{F71DFEEC-D062-4ACA-9F10-8DA6547583A4}" sibTransId="{4B3A5DBF-6615-42F3-AA99-216191D28DEE}"/>
    <dgm:cxn modelId="{64943DB6-ACF8-455F-8083-14AB0359F47D}" type="presOf" srcId="{E29B1533-1172-4554-B3C7-7F63AB0058E6}" destId="{F11D5A23-AA81-4486-808D-193278D68C22}" srcOrd="0" destOrd="0" presId="urn:microsoft.com/office/officeart/2005/8/layout/vList2"/>
    <dgm:cxn modelId="{8A38F5C4-E6CE-44CE-B5C2-B3352CDCF3AA}" type="presOf" srcId="{78A8557F-1EB8-4C0A-9F50-FDFEFCC478B2}" destId="{8FD9F07A-FA6E-4A74-B84E-A51168495181}" srcOrd="0" destOrd="0" presId="urn:microsoft.com/office/officeart/2005/8/layout/vList2"/>
    <dgm:cxn modelId="{A841E028-B94E-4ED5-B1C7-099B959DA34C}" type="presParOf" srcId="{F11D5A23-AA81-4486-808D-193278D68C22}" destId="{8FD9F07A-FA6E-4A74-B84E-A51168495181}"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65FC20-1235-41E5-A8C2-AF7C30DA4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780771-9400-4812-BE61-38C48C6643E0}" type="pres">
      <dgm:prSet presAssocID="{9565FC20-1235-41E5-A8C2-AF7C30DA41CE}" presName="linear" presStyleCnt="0">
        <dgm:presLayoutVars>
          <dgm:animLvl val="lvl"/>
          <dgm:resizeHandles val="exact"/>
        </dgm:presLayoutVars>
      </dgm:prSet>
      <dgm:spPr/>
      <dgm:t>
        <a:bodyPr/>
        <a:lstStyle/>
        <a:p>
          <a:endParaRPr lang="tr-TR"/>
        </a:p>
      </dgm:t>
    </dgm:pt>
  </dgm:ptLst>
  <dgm:cxnLst>
    <dgm:cxn modelId="{2B0A1AC7-2671-47E8-BDAD-78363486C78F}" type="presOf" srcId="{9565FC20-1235-41E5-A8C2-AF7C30DA41CE}" destId="{EA780771-9400-4812-BE61-38C48C6643E0}"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3347AE-B7A7-4E57-A983-2E57EA78FB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100E7A4-57C6-4CF8-8B1F-6A92CEFDE2A2}">
      <dgm:prSet custT="1">
        <dgm:style>
          <a:lnRef idx="1">
            <a:schemeClr val="accent6"/>
          </a:lnRef>
          <a:fillRef idx="2">
            <a:schemeClr val="accent6"/>
          </a:fillRef>
          <a:effectRef idx="1">
            <a:schemeClr val="accent6"/>
          </a:effectRef>
          <a:fontRef idx="minor">
            <a:schemeClr val="dk1"/>
          </a:fontRef>
        </dgm:style>
      </dgm:prSet>
      <dgm:spPr/>
      <dgm:t>
        <a:bodyPr/>
        <a:lstStyle/>
        <a:p>
          <a:pPr algn="ctr" rtl="0"/>
          <a:r>
            <a:rPr lang="tr-TR" sz="4000" b="1" i="0" dirty="0" smtClean="0"/>
            <a:t>1- Fiziksel Zorbalık/Şiddet</a:t>
          </a:r>
          <a:endParaRPr lang="tr-TR" sz="4000" i="0" dirty="0"/>
        </a:p>
      </dgm:t>
    </dgm:pt>
    <dgm:pt modelId="{0994A1C1-F24C-4393-B01E-6ED986E8BC78}" type="parTrans" cxnId="{90BAC239-4B2B-4CF5-9D6C-41E841ABAC6F}">
      <dgm:prSet/>
      <dgm:spPr/>
      <dgm:t>
        <a:bodyPr/>
        <a:lstStyle/>
        <a:p>
          <a:endParaRPr lang="tr-TR"/>
        </a:p>
      </dgm:t>
    </dgm:pt>
    <dgm:pt modelId="{F929E65A-E812-4C90-BC58-D8701CADE340}" type="sibTrans" cxnId="{90BAC239-4B2B-4CF5-9D6C-41E841ABAC6F}">
      <dgm:prSet/>
      <dgm:spPr/>
      <dgm:t>
        <a:bodyPr/>
        <a:lstStyle/>
        <a:p>
          <a:endParaRPr lang="tr-TR"/>
        </a:p>
      </dgm:t>
    </dgm:pt>
    <dgm:pt modelId="{677E1A66-61C0-44A9-BD1A-A352C1D14974}" type="pres">
      <dgm:prSet presAssocID="{983347AE-B7A7-4E57-A983-2E57EA78FB41}" presName="linear" presStyleCnt="0">
        <dgm:presLayoutVars>
          <dgm:animLvl val="lvl"/>
          <dgm:resizeHandles val="exact"/>
        </dgm:presLayoutVars>
      </dgm:prSet>
      <dgm:spPr/>
      <dgm:t>
        <a:bodyPr/>
        <a:lstStyle/>
        <a:p>
          <a:endParaRPr lang="tr-TR"/>
        </a:p>
      </dgm:t>
    </dgm:pt>
    <dgm:pt modelId="{C061E707-B167-4814-80FA-EA4E25805DFB}" type="pres">
      <dgm:prSet presAssocID="{D100E7A4-57C6-4CF8-8B1F-6A92CEFDE2A2}" presName="parentText" presStyleLbl="node1" presStyleIdx="0" presStyleCnt="1" custLinFactY="-89555" custLinFactNeighborX="55419" custLinFactNeighborY="-100000">
        <dgm:presLayoutVars>
          <dgm:chMax val="0"/>
          <dgm:bulletEnabled val="1"/>
        </dgm:presLayoutVars>
      </dgm:prSet>
      <dgm:spPr/>
      <dgm:t>
        <a:bodyPr/>
        <a:lstStyle/>
        <a:p>
          <a:endParaRPr lang="tr-TR"/>
        </a:p>
      </dgm:t>
    </dgm:pt>
  </dgm:ptLst>
  <dgm:cxnLst>
    <dgm:cxn modelId="{90BAC239-4B2B-4CF5-9D6C-41E841ABAC6F}" srcId="{983347AE-B7A7-4E57-A983-2E57EA78FB41}" destId="{D100E7A4-57C6-4CF8-8B1F-6A92CEFDE2A2}" srcOrd="0" destOrd="0" parTransId="{0994A1C1-F24C-4393-B01E-6ED986E8BC78}" sibTransId="{F929E65A-E812-4C90-BC58-D8701CADE340}"/>
    <dgm:cxn modelId="{9DDDE8E5-702F-469F-896A-1BF923F2F8AA}" type="presOf" srcId="{D100E7A4-57C6-4CF8-8B1F-6A92CEFDE2A2}" destId="{C061E707-B167-4814-80FA-EA4E25805DFB}" srcOrd="0" destOrd="0" presId="urn:microsoft.com/office/officeart/2005/8/layout/vList2"/>
    <dgm:cxn modelId="{9870DA51-2352-4D07-83B6-E7515DBFDAAC}" type="presOf" srcId="{983347AE-B7A7-4E57-A983-2E57EA78FB41}" destId="{677E1A66-61C0-44A9-BD1A-A352C1D14974}" srcOrd="0" destOrd="0" presId="urn:microsoft.com/office/officeart/2005/8/layout/vList2"/>
    <dgm:cxn modelId="{7EA82EA1-23F6-4325-820D-05973A994389}" type="presParOf" srcId="{677E1A66-61C0-44A9-BD1A-A352C1D14974}" destId="{C061E707-B167-4814-80FA-EA4E25805DFB}"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27645B-205F-4F9D-8A70-2615AAA589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8A9F803-A618-4348-A516-D0AA6FC1A69F}">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tr-TR" sz="4000" b="1" dirty="0" smtClean="0"/>
            <a:t>2- Sözel Zorbalık/Şiddet</a:t>
          </a:r>
          <a:endParaRPr lang="tr-TR" sz="4000" dirty="0"/>
        </a:p>
      </dgm:t>
    </dgm:pt>
    <dgm:pt modelId="{F719EDC7-18E6-4709-9437-21F8440CE164}" type="parTrans" cxnId="{59E49118-56FC-47E8-8C4B-65A1C881C9DD}">
      <dgm:prSet/>
      <dgm:spPr/>
      <dgm:t>
        <a:bodyPr/>
        <a:lstStyle/>
        <a:p>
          <a:endParaRPr lang="tr-TR"/>
        </a:p>
      </dgm:t>
    </dgm:pt>
    <dgm:pt modelId="{8BAB7E11-1539-445D-89A8-93A663FA8F91}" type="sibTrans" cxnId="{59E49118-56FC-47E8-8C4B-65A1C881C9DD}">
      <dgm:prSet/>
      <dgm:spPr/>
      <dgm:t>
        <a:bodyPr/>
        <a:lstStyle/>
        <a:p>
          <a:endParaRPr lang="tr-TR"/>
        </a:p>
      </dgm:t>
    </dgm:pt>
    <dgm:pt modelId="{25E3DDBA-50C4-472D-9EC9-7002319BCA14}" type="pres">
      <dgm:prSet presAssocID="{6927645B-205F-4F9D-8A70-2615AAA58938}" presName="linear" presStyleCnt="0">
        <dgm:presLayoutVars>
          <dgm:animLvl val="lvl"/>
          <dgm:resizeHandles val="exact"/>
        </dgm:presLayoutVars>
      </dgm:prSet>
      <dgm:spPr/>
      <dgm:t>
        <a:bodyPr/>
        <a:lstStyle/>
        <a:p>
          <a:endParaRPr lang="tr-TR"/>
        </a:p>
      </dgm:t>
    </dgm:pt>
    <dgm:pt modelId="{87C0A317-B09F-494C-8DB5-F01A3D347064}" type="pres">
      <dgm:prSet presAssocID="{B8A9F803-A618-4348-A516-D0AA6FC1A69F}" presName="parentText" presStyleLbl="node1" presStyleIdx="0" presStyleCnt="1" custScaleY="175920" custLinFactNeighborX="-7667" custLinFactNeighborY="1979">
        <dgm:presLayoutVars>
          <dgm:chMax val="0"/>
          <dgm:bulletEnabled val="1"/>
        </dgm:presLayoutVars>
      </dgm:prSet>
      <dgm:spPr/>
      <dgm:t>
        <a:bodyPr/>
        <a:lstStyle/>
        <a:p>
          <a:endParaRPr lang="tr-TR"/>
        </a:p>
      </dgm:t>
    </dgm:pt>
  </dgm:ptLst>
  <dgm:cxnLst>
    <dgm:cxn modelId="{59E49118-56FC-47E8-8C4B-65A1C881C9DD}" srcId="{6927645B-205F-4F9D-8A70-2615AAA58938}" destId="{B8A9F803-A618-4348-A516-D0AA6FC1A69F}" srcOrd="0" destOrd="0" parTransId="{F719EDC7-18E6-4709-9437-21F8440CE164}" sibTransId="{8BAB7E11-1539-445D-89A8-93A663FA8F91}"/>
    <dgm:cxn modelId="{DAB51D91-5557-4DBA-8160-9B18877AD768}" type="presOf" srcId="{B8A9F803-A618-4348-A516-D0AA6FC1A69F}" destId="{87C0A317-B09F-494C-8DB5-F01A3D347064}" srcOrd="0" destOrd="0" presId="urn:microsoft.com/office/officeart/2005/8/layout/vList2"/>
    <dgm:cxn modelId="{E281C1E9-E576-477F-86AD-15E64BE10215}" type="presOf" srcId="{6927645B-205F-4F9D-8A70-2615AAA58938}" destId="{25E3DDBA-50C4-472D-9EC9-7002319BCA14}" srcOrd="0" destOrd="0" presId="urn:microsoft.com/office/officeart/2005/8/layout/vList2"/>
    <dgm:cxn modelId="{2AAFD22D-C1AC-4627-AC1A-EC59E30E4BF8}" type="presParOf" srcId="{25E3DDBA-50C4-472D-9EC9-7002319BCA14}" destId="{87C0A317-B09F-494C-8DB5-F01A3D347064}"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7E42F-6405-44FD-87E3-941A6E988FB7}">
      <dsp:nvSpPr>
        <dsp:cNvPr id="0" name=""/>
        <dsp:cNvSpPr/>
      </dsp:nvSpPr>
      <dsp:spPr>
        <a:xfrm>
          <a:off x="0" y="167726"/>
          <a:ext cx="9144000" cy="1319175"/>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tr-TR" sz="5500" b="1" kern="1200" dirty="0" smtClean="0">
              <a:solidFill>
                <a:srgbClr val="FF0000"/>
              </a:solidFill>
            </a:rPr>
            <a:t>ŞİDDET VE AKRAN ZORBALIĞI</a:t>
          </a:r>
          <a:endParaRPr lang="tr-TR" sz="5500" b="1" kern="1200" dirty="0">
            <a:solidFill>
              <a:srgbClr val="FF0000"/>
            </a:solidFill>
          </a:endParaRPr>
        </a:p>
      </dsp:txBody>
      <dsp:txXfrm>
        <a:off x="64397" y="232123"/>
        <a:ext cx="9015206" cy="11903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089D7-1D11-432A-AD3C-BB02EA037DC2}">
      <dsp:nvSpPr>
        <dsp:cNvPr id="0" name=""/>
        <dsp:cNvSpPr/>
      </dsp:nvSpPr>
      <dsp:spPr>
        <a:xfrm>
          <a:off x="0" y="179"/>
          <a:ext cx="8835656" cy="945937"/>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kern="1200" dirty="0" smtClean="0"/>
            <a:t>Şiddetin-Zorbalığın En Sık Yaşandığı Yerler: </a:t>
          </a:r>
          <a:endParaRPr lang="tr-TR" sz="3600" b="1" kern="1200" dirty="0"/>
        </a:p>
      </dsp:txBody>
      <dsp:txXfrm>
        <a:off x="46177" y="46356"/>
        <a:ext cx="8743302" cy="85358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F8CE6-EABE-4520-830D-09763F90AE6A}">
      <dsp:nvSpPr>
        <dsp:cNvPr id="0" name=""/>
        <dsp:cNvSpPr/>
      </dsp:nvSpPr>
      <dsp:spPr>
        <a:xfrm>
          <a:off x="0" y="27"/>
          <a:ext cx="10998958" cy="777867"/>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kern="1200" dirty="0" smtClean="0"/>
            <a:t>Şiddete-Zorbalığa Maruz Kalanların Hissettikleri</a:t>
          </a:r>
          <a:endParaRPr lang="tr-TR" sz="3600" kern="1200" dirty="0"/>
        </a:p>
      </dsp:txBody>
      <dsp:txXfrm>
        <a:off x="37972" y="37999"/>
        <a:ext cx="10923014" cy="7019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63094-EC00-455B-8A88-732D5429804C}">
      <dsp:nvSpPr>
        <dsp:cNvPr id="0" name=""/>
        <dsp:cNvSpPr/>
      </dsp:nvSpPr>
      <dsp:spPr>
        <a:xfrm>
          <a:off x="0" y="0"/>
          <a:ext cx="7014950" cy="862897"/>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GB" sz="4000" b="1" kern="1200" dirty="0" err="1" smtClean="0">
              <a:solidFill>
                <a:srgbClr val="FF0000"/>
              </a:solidFill>
            </a:rPr>
            <a:t>Seyirci</a:t>
          </a:r>
          <a:r>
            <a:rPr lang="en-GB" sz="4000" b="1" kern="1200" dirty="0" smtClean="0">
              <a:solidFill>
                <a:srgbClr val="FF0000"/>
              </a:solidFill>
            </a:rPr>
            <a:t> ne </a:t>
          </a:r>
          <a:r>
            <a:rPr lang="en-GB" sz="4000" b="1" kern="1200" dirty="0" err="1" smtClean="0">
              <a:solidFill>
                <a:srgbClr val="FF0000"/>
              </a:solidFill>
            </a:rPr>
            <a:t>yapabilir</a:t>
          </a:r>
          <a:r>
            <a:rPr lang="en-GB" sz="4000" b="1" kern="1200" dirty="0" smtClean="0">
              <a:solidFill>
                <a:srgbClr val="FF0000"/>
              </a:solidFill>
            </a:rPr>
            <a:t>?</a:t>
          </a:r>
          <a:endParaRPr lang="tr-TR" sz="4000" kern="1200" dirty="0">
            <a:solidFill>
              <a:srgbClr val="FF0000"/>
            </a:solidFill>
          </a:endParaRPr>
        </a:p>
      </dsp:txBody>
      <dsp:txXfrm>
        <a:off x="42123" y="42123"/>
        <a:ext cx="6930704" cy="77865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BCEEF-E72A-4E86-9C98-32B9974566EF}">
      <dsp:nvSpPr>
        <dsp:cNvPr id="0" name=""/>
        <dsp:cNvSpPr/>
      </dsp:nvSpPr>
      <dsp:spPr>
        <a:xfrm>
          <a:off x="0" y="119"/>
          <a:ext cx="10972800" cy="1142760"/>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tr-TR" sz="5400" b="1" kern="1200" smtClean="0">
              <a:solidFill>
                <a:srgbClr val="FF0000"/>
              </a:solidFill>
            </a:rPr>
            <a:t>UNUTMAYIN</a:t>
          </a:r>
          <a:endParaRPr lang="tr-TR" sz="5400" b="1" kern="1200">
            <a:solidFill>
              <a:srgbClr val="FF0000"/>
            </a:solidFill>
          </a:endParaRPr>
        </a:p>
      </dsp:txBody>
      <dsp:txXfrm>
        <a:off x="55785" y="55904"/>
        <a:ext cx="10861230" cy="103119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69195-85FC-408C-A594-FE3DD0C62591}">
      <dsp:nvSpPr>
        <dsp:cNvPr id="0" name=""/>
        <dsp:cNvSpPr/>
      </dsp:nvSpPr>
      <dsp:spPr>
        <a:xfrm>
          <a:off x="0" y="181255"/>
          <a:ext cx="11059236" cy="2433600"/>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b="1" kern="1200" dirty="0" smtClean="0">
              <a:solidFill>
                <a:srgbClr val="00B050"/>
              </a:solidFill>
            </a:rPr>
            <a:t>ÖFKENİZE HAKİM OLMAK VE KURALLARA UYMAK KAVGA ETMEKTEN DAHA FAZLA CESARET VE EMEK İSTER.</a:t>
          </a:r>
          <a:endParaRPr lang="tr-TR" sz="4400" b="1" kern="1200" dirty="0">
            <a:solidFill>
              <a:srgbClr val="00B050"/>
            </a:solidFill>
          </a:endParaRPr>
        </a:p>
      </dsp:txBody>
      <dsp:txXfrm>
        <a:off x="118799" y="300054"/>
        <a:ext cx="10821638" cy="2196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825DD-BF31-41B7-8EF4-7C86DB398AC1}">
      <dsp:nvSpPr>
        <dsp:cNvPr id="0" name=""/>
        <dsp:cNvSpPr/>
      </dsp:nvSpPr>
      <dsp:spPr>
        <a:xfrm>
          <a:off x="0" y="436"/>
          <a:ext cx="3501189" cy="837052"/>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b="1" kern="1200" dirty="0" smtClean="0">
              <a:solidFill>
                <a:srgbClr val="FF0000"/>
              </a:solidFill>
            </a:rPr>
            <a:t>ŞİDDET</a:t>
          </a:r>
          <a:endParaRPr lang="tr-TR" sz="4800" kern="1200" dirty="0">
            <a:solidFill>
              <a:srgbClr val="FF0000"/>
            </a:solidFill>
          </a:endParaRPr>
        </a:p>
      </dsp:txBody>
      <dsp:txXfrm>
        <a:off x="40862" y="41298"/>
        <a:ext cx="3419465" cy="7553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94760-C8AB-4667-A6AD-D88BE8986C98}">
      <dsp:nvSpPr>
        <dsp:cNvPr id="0" name=""/>
        <dsp:cNvSpPr/>
      </dsp:nvSpPr>
      <dsp:spPr>
        <a:xfrm>
          <a:off x="0" y="848850"/>
          <a:ext cx="3688764" cy="281384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smtClean="0">
              <a:solidFill>
                <a:srgbClr val="FF0000"/>
              </a:solidFill>
            </a:rPr>
            <a:t>Şiddet, </a:t>
          </a:r>
          <a:r>
            <a:rPr lang="tr-TR" sz="2400" b="1" kern="1200" dirty="0" smtClean="0"/>
            <a:t>güç ve baskı uygulayarak insanların bedensel veya ruhsal açıdan zarar görmesine neden olan bireysel veya toplu hareketlerin tümüdür.</a:t>
          </a:r>
          <a:endParaRPr lang="tr-TR" sz="2400" kern="1200" dirty="0">
            <a:solidFill>
              <a:srgbClr val="FF0000"/>
            </a:solidFill>
          </a:endParaRPr>
        </a:p>
      </dsp:txBody>
      <dsp:txXfrm>
        <a:off x="137361" y="986211"/>
        <a:ext cx="3414042" cy="25391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9DDAD-C971-4E6C-A76F-6E6564F32842}">
      <dsp:nvSpPr>
        <dsp:cNvPr id="0" name=""/>
        <dsp:cNvSpPr/>
      </dsp:nvSpPr>
      <dsp:spPr>
        <a:xfrm>
          <a:off x="0" y="431"/>
          <a:ext cx="3507474" cy="830882"/>
        </a:xfrm>
        <a:prstGeom prst="round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b="1" kern="1200" dirty="0" smtClean="0"/>
            <a:t>ZORBALIK</a:t>
          </a:r>
          <a:endParaRPr lang="tr-TR" sz="4800" kern="1200" dirty="0"/>
        </a:p>
      </dsp:txBody>
      <dsp:txXfrm>
        <a:off x="40560" y="40991"/>
        <a:ext cx="3426354" cy="7497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26605-7FFD-4248-ADE8-C021D6F98FEF}">
      <dsp:nvSpPr>
        <dsp:cNvPr id="0" name=""/>
        <dsp:cNvSpPr/>
      </dsp:nvSpPr>
      <dsp:spPr>
        <a:xfrm>
          <a:off x="0" y="27707"/>
          <a:ext cx="5539852" cy="4346805"/>
        </a:xfrm>
        <a:prstGeom prst="round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tr-TR" sz="4000" kern="1200" dirty="0" smtClean="0">
              <a:solidFill>
                <a:srgbClr val="FF0000"/>
              </a:solidFill>
            </a:rPr>
            <a:t>Zorbalık</a:t>
          </a:r>
          <a:r>
            <a:rPr lang="tr-TR" sz="4000" kern="1200" dirty="0" smtClean="0"/>
            <a:t>, güç eşitliğinin olmadığı, süreklilik gösteren zarar verici veya rahatsız edici saldırgan davranışları tanımlamak üzere kullanılır. </a:t>
          </a:r>
          <a:endParaRPr lang="tr-TR" sz="4000" kern="1200" dirty="0"/>
        </a:p>
      </dsp:txBody>
      <dsp:txXfrm>
        <a:off x="212194" y="239901"/>
        <a:ext cx="5115464" cy="39224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9F07A-FA6E-4A74-B84E-A51168495181}">
      <dsp:nvSpPr>
        <dsp:cNvPr id="0" name=""/>
        <dsp:cNvSpPr/>
      </dsp:nvSpPr>
      <dsp:spPr>
        <a:xfrm>
          <a:off x="0" y="0"/>
          <a:ext cx="5790105" cy="909032"/>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GB" sz="4800" b="1" kern="1200" dirty="0" smtClean="0"/>
            <a:t>AKRAN ZORBALIĞI </a:t>
          </a:r>
          <a:endParaRPr lang="tr-TR" sz="4800" kern="1200" dirty="0"/>
        </a:p>
      </dsp:txBody>
      <dsp:txXfrm>
        <a:off x="44375" y="44375"/>
        <a:ext cx="5701355" cy="8202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1E707-B167-4814-80FA-EA4E25805DFB}">
      <dsp:nvSpPr>
        <dsp:cNvPr id="0" name=""/>
        <dsp:cNvSpPr/>
      </dsp:nvSpPr>
      <dsp:spPr>
        <a:xfrm>
          <a:off x="0" y="0"/>
          <a:ext cx="6558267" cy="1216800"/>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tr-TR" sz="4000" b="1" i="0" kern="1200" dirty="0" smtClean="0"/>
            <a:t>1- Fiziksel Zorbalık/Şiddet</a:t>
          </a:r>
          <a:endParaRPr lang="tr-TR" sz="4000" i="0" kern="1200" dirty="0"/>
        </a:p>
      </dsp:txBody>
      <dsp:txXfrm>
        <a:off x="59399" y="59399"/>
        <a:ext cx="6439469" cy="10980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0A317-B09F-494C-8DB5-F01A3D347064}">
      <dsp:nvSpPr>
        <dsp:cNvPr id="0" name=""/>
        <dsp:cNvSpPr/>
      </dsp:nvSpPr>
      <dsp:spPr>
        <a:xfrm>
          <a:off x="0" y="75363"/>
          <a:ext cx="6906857" cy="963267"/>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tr-TR" sz="4000" b="1" kern="1200" dirty="0" smtClean="0"/>
            <a:t>2- Sözel Zorbalık/Şiddet</a:t>
          </a:r>
          <a:endParaRPr lang="tr-TR" sz="4000" kern="1200" dirty="0"/>
        </a:p>
      </dsp:txBody>
      <dsp:txXfrm>
        <a:off x="47023" y="122386"/>
        <a:ext cx="6812811" cy="8692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520BF-8E9E-4990-ADBA-DFD661C9390A}" type="datetimeFigureOut">
              <a:rPr lang="tr-TR" smtClean="0"/>
              <a:pPr/>
              <a:t>25.10.2018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FAA00-4386-4F0F-8EB1-091C334339FC}" type="slidenum">
              <a:rPr lang="tr-TR" smtClean="0"/>
              <a:pPr/>
              <a:t>‹#›</a:t>
            </a:fld>
            <a:endParaRPr lang="tr-TR"/>
          </a:p>
        </p:txBody>
      </p:sp>
    </p:spTree>
    <p:extLst>
      <p:ext uri="{BB962C8B-B14F-4D97-AF65-F5344CB8AC3E}">
        <p14:creationId xmlns:p14="http://schemas.microsoft.com/office/powerpoint/2010/main" xmlns="" val="8067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4FB993D-9292-4478-A3AD-2567465ED6B7}" type="slidenum">
              <a:rPr lang="en-GB" altLang="tr-TR">
                <a:solidFill>
                  <a:srgbClr val="000000"/>
                </a:solidFill>
              </a:rPr>
              <a:pPr>
                <a:lnSpc>
                  <a:spcPct val="100000"/>
                </a:lnSpc>
                <a:buClr>
                  <a:srgbClr val="000000"/>
                </a:buClr>
              </a:pPr>
              <a:t>6</a:t>
            </a:fld>
            <a:endParaRPr lang="en-GB" altLang="tr-TR">
              <a:solidFill>
                <a:srgbClr val="000000"/>
              </a:solidFill>
            </a:endParaRPr>
          </a:p>
        </p:txBody>
      </p:sp>
      <p:sp>
        <p:nvSpPr>
          <p:cNvPr id="1126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1126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xmlns="" val="139182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1F9558B-F2A5-49F4-B8B2-51A466865A20}" type="slidenum">
              <a:rPr lang="en-GB" altLang="tr-TR">
                <a:solidFill>
                  <a:srgbClr val="000000"/>
                </a:solidFill>
              </a:rPr>
              <a:pPr>
                <a:lnSpc>
                  <a:spcPct val="100000"/>
                </a:lnSpc>
                <a:buClr>
                  <a:srgbClr val="000000"/>
                </a:buClr>
              </a:pPr>
              <a:t>23</a:t>
            </a:fld>
            <a:endParaRPr lang="en-GB" altLang="tr-TR">
              <a:solidFill>
                <a:srgbClr val="000000"/>
              </a:solidFill>
            </a:endParaRPr>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4198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xmlns="" val="94977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3972"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609A6-C5D1-4DE7-8C04-DE4F05298A07}" type="slidenum">
              <a:rPr lang="tr-TR" altLang="tr-TR"/>
              <a:pPr eaLnBrk="1" hangingPunct="1"/>
              <a:t>8</a:t>
            </a:fld>
            <a:endParaRPr lang="tr-TR" altLang="tr-TR"/>
          </a:p>
        </p:txBody>
      </p:sp>
    </p:spTree>
    <p:extLst>
      <p:ext uri="{BB962C8B-B14F-4D97-AF65-F5344CB8AC3E}">
        <p14:creationId xmlns:p14="http://schemas.microsoft.com/office/powerpoint/2010/main" xmlns="" val="61348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4996"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471EB-63D1-4FED-B92E-E80297A79F3C}" type="slidenum">
              <a:rPr lang="tr-TR" altLang="tr-TR"/>
              <a:pPr eaLnBrk="1" hangingPunct="1"/>
              <a:t>9</a:t>
            </a:fld>
            <a:endParaRPr lang="tr-TR" altLang="tr-TR"/>
          </a:p>
        </p:txBody>
      </p:sp>
    </p:spTree>
    <p:extLst>
      <p:ext uri="{BB962C8B-B14F-4D97-AF65-F5344CB8AC3E}">
        <p14:creationId xmlns:p14="http://schemas.microsoft.com/office/powerpoint/2010/main" xmlns="" val="134711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DCFAA00-4386-4F0F-8EB1-091C334339FC}" type="slidenum">
              <a:rPr lang="tr-TR" smtClean="0"/>
              <a:pPr/>
              <a:t>10</a:t>
            </a:fld>
            <a:endParaRPr lang="tr-TR"/>
          </a:p>
        </p:txBody>
      </p:sp>
    </p:spTree>
    <p:extLst>
      <p:ext uri="{BB962C8B-B14F-4D97-AF65-F5344CB8AC3E}">
        <p14:creationId xmlns:p14="http://schemas.microsoft.com/office/powerpoint/2010/main" xmlns="" val="45662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05BEA0E7-35D0-4A37-8E64-EFA8DE9C9774}" type="slidenum">
              <a:rPr lang="en-GB" altLang="tr-TR">
                <a:solidFill>
                  <a:srgbClr val="000000"/>
                </a:solidFill>
              </a:rPr>
              <a:pPr>
                <a:lnSpc>
                  <a:spcPct val="100000"/>
                </a:lnSpc>
                <a:buClr>
                  <a:srgbClr val="000000"/>
                </a:buClr>
              </a:pPr>
              <a:t>18</a:t>
            </a:fld>
            <a:endParaRPr lang="en-GB" altLang="tr-TR">
              <a:solidFill>
                <a:srgbClr val="000000"/>
              </a:solidFill>
            </a:endParaRPr>
          </a:p>
        </p:txBody>
      </p:sp>
      <p:sp>
        <p:nvSpPr>
          <p:cNvPr id="3379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3796"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xmlns="" val="3157693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88B3A239-A6FB-47FA-8D55-982D18CDCBBB}" type="slidenum">
              <a:rPr lang="en-GB" altLang="tr-TR">
                <a:solidFill>
                  <a:srgbClr val="000000"/>
                </a:solidFill>
              </a:rPr>
              <a:pPr>
                <a:lnSpc>
                  <a:spcPct val="100000"/>
                </a:lnSpc>
                <a:buClr>
                  <a:srgbClr val="000000"/>
                </a:buClr>
              </a:pPr>
              <a:t>19</a:t>
            </a:fld>
            <a:endParaRPr lang="en-GB" altLang="tr-TR">
              <a:solidFill>
                <a:srgbClr val="000000"/>
              </a:solidFill>
            </a:endParaRPr>
          </a:p>
        </p:txBody>
      </p:sp>
      <p:sp>
        <p:nvSpPr>
          <p:cNvPr id="3584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5844"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xmlns="" val="1018879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73846165-6833-4165-9000-1B3B99F86C94}" type="slidenum">
              <a:rPr lang="en-GB" altLang="tr-TR">
                <a:solidFill>
                  <a:srgbClr val="000000"/>
                </a:solidFill>
              </a:rPr>
              <a:pPr>
                <a:lnSpc>
                  <a:spcPct val="100000"/>
                </a:lnSpc>
                <a:buClr>
                  <a:srgbClr val="000000"/>
                </a:buClr>
              </a:pPr>
              <a:t>20</a:t>
            </a:fld>
            <a:endParaRPr lang="en-GB" altLang="tr-TR">
              <a:solidFill>
                <a:srgbClr val="000000"/>
              </a:solidFill>
            </a:endParaRPr>
          </a:p>
        </p:txBody>
      </p:sp>
      <p:sp>
        <p:nvSpPr>
          <p:cNvPr id="3789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7892"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xmlns="" val="114544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5707AA80-7C27-482C-BF7A-EBCA3562E67E}" type="slidenum">
              <a:rPr lang="en-GB" altLang="tr-TR">
                <a:solidFill>
                  <a:srgbClr val="000000"/>
                </a:solidFill>
              </a:rPr>
              <a:pPr>
                <a:lnSpc>
                  <a:spcPct val="100000"/>
                </a:lnSpc>
                <a:buClr>
                  <a:srgbClr val="000000"/>
                </a:buClr>
              </a:pPr>
              <a:t>21</a:t>
            </a:fld>
            <a:endParaRPr lang="en-GB" altLang="tr-TR">
              <a:solidFill>
                <a:srgbClr val="000000"/>
              </a:solidFill>
            </a:endParaRPr>
          </a:p>
        </p:txBody>
      </p:sp>
      <p:sp>
        <p:nvSpPr>
          <p:cNvPr id="3993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9940"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xmlns="" val="1834332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1F9558B-F2A5-49F4-B8B2-51A466865A20}" type="slidenum">
              <a:rPr lang="en-GB" altLang="tr-TR">
                <a:solidFill>
                  <a:srgbClr val="000000"/>
                </a:solidFill>
              </a:rPr>
              <a:pPr>
                <a:lnSpc>
                  <a:spcPct val="100000"/>
                </a:lnSpc>
                <a:buClr>
                  <a:srgbClr val="000000"/>
                </a:buClr>
              </a:pPr>
              <a:t>22</a:t>
            </a:fld>
            <a:endParaRPr lang="en-GB" altLang="tr-TR">
              <a:solidFill>
                <a:srgbClr val="000000"/>
              </a:solidFill>
            </a:endParaRPr>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4198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xmlns="" val="177183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25.10.2018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408664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25.10.2018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223455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25.10.2018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1663501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609600" y="6245225"/>
            <a:ext cx="2844800" cy="476250"/>
          </a:xfrm>
        </p:spPr>
        <p:txBody>
          <a:bodyPr/>
          <a:lstStyle>
            <a:lvl1pPr>
              <a:defRPr/>
            </a:lvl1pPr>
          </a:lstStyle>
          <a:p>
            <a:fld id="{DFFD4E15-A3D4-4BDE-BACB-FDE8F8A40D1F}" type="datetime1">
              <a:rPr lang="tr-TR" altLang="tr-TR"/>
              <a:pPr/>
              <a:t>25.10.2018</a:t>
            </a:fld>
            <a:endParaRPr lang="tr-TR" altLang="tr-TR"/>
          </a:p>
        </p:txBody>
      </p:sp>
      <p:sp>
        <p:nvSpPr>
          <p:cNvPr id="6" name="Altbilgi Yer Tutucusu 5"/>
          <p:cNvSpPr>
            <a:spLocks noGrp="1"/>
          </p:cNvSpPr>
          <p:nvPr>
            <p:ph type="ftr" sz="quarter" idx="11"/>
          </p:nvPr>
        </p:nvSpPr>
        <p:spPr>
          <a:xfrm>
            <a:off x="4165600" y="6245225"/>
            <a:ext cx="3860800" cy="476250"/>
          </a:xfrm>
        </p:spPr>
        <p:txBody>
          <a:bodyPr/>
          <a:lstStyle>
            <a:lvl1pPr>
              <a:defRPr/>
            </a:lvl1pPr>
          </a:lstStyle>
          <a:p>
            <a:r>
              <a:rPr lang="tr-TR" altLang="tr-TR"/>
              <a:t>Mersin Rehberlik ve Araştırma Merkezi </a:t>
            </a:r>
          </a:p>
        </p:txBody>
      </p:sp>
      <p:sp>
        <p:nvSpPr>
          <p:cNvPr id="7" name="Slayt Numarası Yer Tutucusu 6"/>
          <p:cNvSpPr>
            <a:spLocks noGrp="1"/>
          </p:cNvSpPr>
          <p:nvPr>
            <p:ph type="sldNum" sz="quarter" idx="12"/>
          </p:nvPr>
        </p:nvSpPr>
        <p:spPr>
          <a:xfrm>
            <a:off x="8737600" y="6245225"/>
            <a:ext cx="2844800" cy="476250"/>
          </a:xfrm>
        </p:spPr>
        <p:txBody>
          <a:bodyPr/>
          <a:lstStyle>
            <a:lvl1pPr>
              <a:defRPr/>
            </a:lvl1pPr>
          </a:lstStyle>
          <a:p>
            <a:fld id="{0A2851A4-94DD-468B-B368-8B36540F3687}" type="slidenum">
              <a:rPr lang="tr-TR" altLang="tr-TR"/>
              <a:pPr/>
              <a:t>‹#›</a:t>
            </a:fld>
            <a:endParaRPr lang="tr-TR" altLang="tr-TR"/>
          </a:p>
        </p:txBody>
      </p:sp>
    </p:spTree>
    <p:extLst>
      <p:ext uri="{BB962C8B-B14F-4D97-AF65-F5344CB8AC3E}">
        <p14:creationId xmlns:p14="http://schemas.microsoft.com/office/powerpoint/2010/main" xmlns="" val="199734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25.10.2018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2772042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pPr/>
              <a:t>25.10.2018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92551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3C013BA-4C3B-4CAF-9C42-D16CF7168D6B}" type="datetimeFigureOut">
              <a:rPr lang="tr-TR" smtClean="0"/>
              <a:pPr/>
              <a:t>25.10.2018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206211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3C013BA-4C3B-4CAF-9C42-D16CF7168D6B}" type="datetimeFigureOut">
              <a:rPr lang="tr-TR" smtClean="0"/>
              <a:pPr/>
              <a:t>25.10.2018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211897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3C013BA-4C3B-4CAF-9C42-D16CF7168D6B}" type="datetimeFigureOut">
              <a:rPr lang="tr-TR" smtClean="0"/>
              <a:pPr/>
              <a:t>25.10.2018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294540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pPr/>
              <a:t>25.10.2018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45896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pPr/>
              <a:t>25.10.2018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7229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pPr/>
              <a:t>25.10.2018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333789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pPr/>
              <a:t>25.10.2018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2740781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7" Type="http://schemas.microsoft.com/office/2007/relationships/diagramDrawing" Target="../diagrams/drawing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image" Target="../media/image16.jpeg"/><Relationship Id="rId7" Type="http://schemas.openxmlformats.org/officeDocument/2006/relationships/diagramData" Target="../diagrams/data11.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11" Type="http://schemas.microsoft.com/office/2007/relationships/diagramDrawing" Target="../diagrams/drawing11.xml"/><Relationship Id="rId5" Type="http://schemas.openxmlformats.org/officeDocument/2006/relationships/hyperlink" Target="http://images.google.com.tr/imgres?imgurl=http://www.analitikpsikoloji.com/mynet_resimlerim/depresyon.gif&amp;imgrefurl=http://www.analitikpsikoloji.com/ek/&amp;h=145&amp;w=150&amp;sz=16&amp;tbnid=cltr5_qVElbyfM:&amp;tbnh=87&amp;tbnw=90&amp;hl=tr&amp;start=6&amp;prev=/images?q=su%C3%A7luluk&amp;svnum=10&amp;hl=tr&amp;lr=" TargetMode="External"/><Relationship Id="rId10" Type="http://schemas.openxmlformats.org/officeDocument/2006/relationships/diagramColors" Target="../diagrams/colors11.xml"/><Relationship Id="rId4" Type="http://schemas.openxmlformats.org/officeDocument/2006/relationships/image" Target="../media/image17.jpeg"/><Relationship Id="rId9"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VIDEO%203.mp4"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VIDEO%204.mp4" TargetMode="External"/><Relationship Id="rId3" Type="http://schemas.openxmlformats.org/officeDocument/2006/relationships/image" Target="../media/image24.jpeg"/><Relationship Id="rId7" Type="http://schemas.openxmlformats.org/officeDocument/2006/relationships/diagramColors" Target="../diagrams/colors1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microsoft.com/office/2007/relationships/diagramDrawing" Target="../diagrams/drawing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VIDEO%202.mp4"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VIDEO%205.mp4"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diagramLayout" Target="../diagrams/layout13.xml"/><Relationship Id="rId7" Type="http://schemas.openxmlformats.org/officeDocument/2006/relationships/diagramLayout" Target="../diagrams/layout14.xml"/><Relationship Id="rId12" Type="http://schemas.microsoft.com/office/2007/relationships/diagramDrawing" Target="../diagrams/drawing14.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openxmlformats.org/officeDocument/2006/relationships/diagramData" Target="../diagrams/data14.xml"/><Relationship Id="rId11" Type="http://schemas.microsoft.com/office/2007/relationships/diagramDrawing" Target="../diagrams/drawing13.xml"/><Relationship Id="rId5" Type="http://schemas.openxmlformats.org/officeDocument/2006/relationships/diagramColors" Target="../diagrams/colors13.xml"/><Relationship Id="rId10" Type="http://schemas.openxmlformats.org/officeDocument/2006/relationships/image" Target="../media/image29.jpeg"/><Relationship Id="rId4" Type="http://schemas.openxmlformats.org/officeDocument/2006/relationships/diagramQuickStyle" Target="../diagrams/quickStyle13.xml"/><Relationship Id="rId9" Type="http://schemas.openxmlformats.org/officeDocument/2006/relationships/diagramColors" Target="../diagrams/colors14.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5.jpeg"/><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diagramLayout" Target="../diagrams/layout4.xml"/><Relationship Id="rId7" Type="http://schemas.openxmlformats.org/officeDocument/2006/relationships/diagramLayout" Target="../diagrams/layout5.xml"/><Relationship Id="rId12" Type="http://schemas.microsoft.com/office/2007/relationships/diagramDrawing" Target="../diagrams/drawing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diagramData" Target="../diagrams/data5.xml"/><Relationship Id="rId11"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6.jpeg"/><Relationship Id="rId4" Type="http://schemas.openxmlformats.org/officeDocument/2006/relationships/diagramQuickStyle" Target="../diagrams/quickStyle4.xml"/><Relationship Id="rId9" Type="http://schemas.openxmlformats.org/officeDocument/2006/relationships/diagramColors" Target="../diagrams/colors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diagramData" Target="../diagrams/data6.xm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2" Type="http://schemas.openxmlformats.org/officeDocument/2006/relationships/hyperlink" Target="VIDEO%201.mp4"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8.xml"/><Relationship Id="rId13" Type="http://schemas.microsoft.com/office/2007/relationships/diagramDrawing" Target="../diagrams/drawing7.xml"/><Relationship Id="rId3" Type="http://schemas.openxmlformats.org/officeDocument/2006/relationships/diagramData" Target="../diagrams/data7.xml"/><Relationship Id="rId7" Type="http://schemas.openxmlformats.org/officeDocument/2006/relationships/diagramData" Target="../diagrams/data8.xml"/><Relationship Id="rId12"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8.png"/><Relationship Id="rId5" Type="http://schemas.openxmlformats.org/officeDocument/2006/relationships/diagramQuickStyle" Target="../diagrams/quickStyle7.xml"/><Relationship Id="rId10" Type="http://schemas.openxmlformats.org/officeDocument/2006/relationships/diagramColors" Target="../diagrams/colors8.xml"/><Relationship Id="rId4" Type="http://schemas.openxmlformats.org/officeDocument/2006/relationships/diagramLayout" Target="../diagrams/layout7.xml"/><Relationship Id="rId9" Type="http://schemas.openxmlformats.org/officeDocument/2006/relationships/diagramQuickStyle" Target="../diagrams/quickStyle8.xml"/><Relationship Id="rId14" Type="http://schemas.microsoft.com/office/2007/relationships/diagramDrawing" Target="../diagrams/drawing8.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9.xml"/><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microsoft.com/office/2007/relationships/diagramDrawing" Target="../diagrams/drawin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253262" y="374383"/>
            <a:ext cx="9915181" cy="20692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400" b="1" dirty="0" smtClean="0"/>
              <a:t>OKULDA ŞİDDET VE AKRAN ZORBALIĞI </a:t>
            </a:r>
          </a:p>
          <a:p>
            <a:pPr algn="ctr"/>
            <a:r>
              <a:rPr lang="tr-TR" sz="4400" b="1" dirty="0" smtClean="0"/>
              <a:t>Ortaokul Öğrenci Semineri</a:t>
            </a:r>
          </a:p>
        </p:txBody>
      </p:sp>
      <p:sp>
        <p:nvSpPr>
          <p:cNvPr id="6" name="5 Oval"/>
          <p:cNvSpPr/>
          <p:nvPr/>
        </p:nvSpPr>
        <p:spPr>
          <a:xfrm>
            <a:off x="3514381" y="3007605"/>
            <a:ext cx="4858439" cy="3249976"/>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tr-TR"/>
          </a:p>
        </p:txBody>
      </p:sp>
      <p:sp>
        <p:nvSpPr>
          <p:cNvPr id="7" name="6 Metin kutusu"/>
          <p:cNvSpPr txBox="1"/>
          <p:nvPr/>
        </p:nvSpPr>
        <p:spPr>
          <a:xfrm>
            <a:off x="4483864" y="3657601"/>
            <a:ext cx="3084723" cy="1815882"/>
          </a:xfrm>
          <a:prstGeom prst="rect">
            <a:avLst/>
          </a:prstGeom>
          <a:noFill/>
        </p:spPr>
        <p:txBody>
          <a:bodyPr wrap="square" rtlCol="0">
            <a:spAutoFit/>
          </a:bodyPr>
          <a:lstStyle/>
          <a:p>
            <a:pPr algn="ctr"/>
            <a:r>
              <a:rPr lang="tr-T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ERÇEK MEHMETÇİK ortaokulu </a:t>
            </a:r>
            <a:endParaRPr lang="tr-T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tr-T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tr-T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REHBERLİK SERVİSİ</a:t>
            </a:r>
            <a:endParaRPr lang="tr-T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 val="1553021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cstate="print"/>
          <a:srcRect t="1369" b="1"/>
          <a:stretch/>
        </p:blipFill>
        <p:spPr>
          <a:xfrm>
            <a:off x="5937584" y="1233055"/>
            <a:ext cx="6129725" cy="5486399"/>
          </a:xfrm>
          <a:prstGeom prst="rect">
            <a:avLst/>
          </a:prstGeom>
        </p:spPr>
      </p:pic>
      <p:grpSp>
        <p:nvGrpSpPr>
          <p:cNvPr id="5" name="Grup 4"/>
          <p:cNvGrpSpPr/>
          <p:nvPr/>
        </p:nvGrpSpPr>
        <p:grpSpPr>
          <a:xfrm>
            <a:off x="2707105" y="232508"/>
            <a:ext cx="6460958" cy="778146"/>
            <a:chOff x="0" y="60181"/>
            <a:chExt cx="7042244" cy="889170"/>
          </a:xfrm>
        </p:grpSpPr>
        <p:sp>
          <p:nvSpPr>
            <p:cNvPr id="6" name="Yuvarlatılmış Dikdörtgen 5"/>
            <p:cNvSpPr/>
            <p:nvPr/>
          </p:nvSpPr>
          <p:spPr>
            <a:xfrm>
              <a:off x="0" y="60181"/>
              <a:ext cx="7042244" cy="889170"/>
            </a:xfrm>
            <a:prstGeom prst="roundRect">
              <a:avLst/>
            </a:prstGeom>
          </p:spPr>
          <p:style>
            <a:lnRef idx="1">
              <a:schemeClr val="accent5"/>
            </a:lnRef>
            <a:fillRef idx="2">
              <a:schemeClr val="accent5"/>
            </a:fillRef>
            <a:effectRef idx="1">
              <a:schemeClr val="accent5"/>
            </a:effectRef>
            <a:fontRef idx="minor">
              <a:schemeClr val="dk1"/>
            </a:fontRef>
          </p:style>
        </p:sp>
        <p:sp>
          <p:nvSpPr>
            <p:cNvPr id="7" name="Yuvarlatılmış Dikdörtgen 4"/>
            <p:cNvSpPr/>
            <p:nvPr/>
          </p:nvSpPr>
          <p:spPr>
            <a:xfrm>
              <a:off x="43406" y="103587"/>
              <a:ext cx="6955432" cy="80235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4000" b="1" dirty="0" smtClean="0"/>
                <a:t>3-</a:t>
              </a:r>
              <a:r>
                <a:rPr lang="tr-TR" sz="4000" b="1" kern="1200" dirty="0" smtClean="0"/>
                <a:t>Duygusal Zorbalık/Şiddet</a:t>
              </a:r>
              <a:endParaRPr lang="tr-TR" sz="4000" kern="1200" dirty="0"/>
            </a:p>
          </p:txBody>
        </p:sp>
      </p:grpSp>
      <p:pic>
        <p:nvPicPr>
          <p:cNvPr id="8" name="Resim 7"/>
          <p:cNvPicPr>
            <a:picLocks noChangeAspect="1"/>
          </p:cNvPicPr>
          <p:nvPr/>
        </p:nvPicPr>
        <p:blipFill>
          <a:blip r:embed="rId4" cstate="print"/>
          <a:stretch>
            <a:fillRect/>
          </a:stretch>
        </p:blipFill>
        <p:spPr>
          <a:xfrm>
            <a:off x="512619" y="1482437"/>
            <a:ext cx="5181600" cy="4987636"/>
          </a:xfrm>
          <a:prstGeom prst="rect">
            <a:avLst/>
          </a:prstGeom>
        </p:spPr>
      </p:pic>
    </p:spTree>
    <p:extLst>
      <p:ext uri="{BB962C8B-B14F-4D97-AF65-F5344CB8AC3E}">
        <p14:creationId xmlns:p14="http://schemas.microsoft.com/office/powerpoint/2010/main" xmlns="" val="2815846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0876" y="1440873"/>
            <a:ext cx="5784112" cy="5029200"/>
          </a:xfrm>
        </p:spPr>
        <p:style>
          <a:lnRef idx="1">
            <a:schemeClr val="accent4"/>
          </a:lnRef>
          <a:fillRef idx="2">
            <a:schemeClr val="accent4"/>
          </a:fillRef>
          <a:effectRef idx="1">
            <a:schemeClr val="accent4"/>
          </a:effectRef>
          <a:fontRef idx="minor">
            <a:schemeClr val="dk1"/>
          </a:fontRef>
        </p:style>
        <p:txBody>
          <a:bodyPr>
            <a:noAutofit/>
          </a:bodyPr>
          <a:lstStyle/>
          <a:p>
            <a:r>
              <a:rPr lang="tr-TR" sz="3600" dirty="0" smtClean="0"/>
              <a:t>Okulun </a:t>
            </a:r>
            <a:r>
              <a:rPr lang="tr-TR" sz="3600" dirty="0"/>
              <a:t>içindeki zorbalığın, okula geliş gidiş sırasındaki zorbalıktan çok daha sık olduğunu, okuldaki “</a:t>
            </a:r>
            <a:r>
              <a:rPr lang="tr-TR" sz="3600" dirty="0">
                <a:solidFill>
                  <a:srgbClr val="FF0000"/>
                </a:solidFill>
              </a:rPr>
              <a:t>oyun bahçesinin</a:t>
            </a:r>
            <a:r>
              <a:rPr lang="tr-TR" sz="3600" dirty="0"/>
              <a:t>” en tipik yer olduğunu, bunu “</a:t>
            </a:r>
            <a:r>
              <a:rPr lang="tr-TR" sz="3600" dirty="0">
                <a:solidFill>
                  <a:srgbClr val="FF0000"/>
                </a:solidFill>
              </a:rPr>
              <a:t>koridorlar</a:t>
            </a:r>
            <a:r>
              <a:rPr lang="tr-TR" sz="3600" dirty="0"/>
              <a:t>”, “</a:t>
            </a:r>
            <a:r>
              <a:rPr lang="tr-TR" sz="3600" dirty="0">
                <a:solidFill>
                  <a:srgbClr val="FF0000"/>
                </a:solidFill>
              </a:rPr>
              <a:t>sınıfın içi</a:t>
            </a:r>
            <a:r>
              <a:rPr lang="tr-TR" sz="3600" dirty="0"/>
              <a:t>”, “</a:t>
            </a:r>
            <a:r>
              <a:rPr lang="tr-TR" sz="3600" dirty="0">
                <a:solidFill>
                  <a:srgbClr val="FF0000"/>
                </a:solidFill>
              </a:rPr>
              <a:t>kantin</a:t>
            </a:r>
            <a:r>
              <a:rPr lang="tr-TR" sz="3600" dirty="0"/>
              <a:t> ve </a:t>
            </a:r>
            <a:r>
              <a:rPr lang="tr-TR" sz="3600" dirty="0">
                <a:solidFill>
                  <a:srgbClr val="FF0000"/>
                </a:solidFill>
              </a:rPr>
              <a:t>tuvaletlerin</a:t>
            </a:r>
            <a:r>
              <a:rPr lang="tr-TR" sz="3600" dirty="0"/>
              <a:t>” izlediğini, yatılı okullarda zorbalığın en yaygın olarak “</a:t>
            </a:r>
            <a:r>
              <a:rPr lang="tr-TR" sz="3600" dirty="0" err="1">
                <a:solidFill>
                  <a:srgbClr val="FF0000"/>
                </a:solidFill>
              </a:rPr>
              <a:t>yatakhane</a:t>
            </a:r>
            <a:r>
              <a:rPr lang="tr-TR" sz="3600" dirty="0" err="1"/>
              <a:t>”de</a:t>
            </a:r>
            <a:r>
              <a:rPr lang="tr-TR" sz="3600" dirty="0"/>
              <a:t> </a:t>
            </a:r>
          </a:p>
        </p:txBody>
      </p:sp>
      <p:graphicFrame>
        <p:nvGraphicFramePr>
          <p:cNvPr id="5" name="Diyagram 4"/>
          <p:cNvGraphicFramePr/>
          <p:nvPr>
            <p:extLst>
              <p:ext uri="{D42A27DB-BD31-4B8C-83A1-F6EECF244321}">
                <p14:modId xmlns:p14="http://schemas.microsoft.com/office/powerpoint/2010/main" xmlns="" val="2082743400"/>
              </p:ext>
            </p:extLst>
          </p:nvPr>
        </p:nvGraphicFramePr>
        <p:xfrm>
          <a:off x="2158409" y="276448"/>
          <a:ext cx="8835656" cy="94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868188" y="1717964"/>
            <a:ext cx="4991985" cy="4502727"/>
          </a:xfrm>
          <a:prstGeom prst="rect">
            <a:avLst/>
          </a:prstGeom>
          <a:ln>
            <a:noFill/>
          </a:ln>
          <a:effectLst>
            <a:softEdge rad="112500"/>
          </a:effectLst>
        </p:spPr>
      </p:pic>
    </p:spTree>
    <p:extLst>
      <p:ext uri="{BB962C8B-B14F-4D97-AF65-F5344CB8AC3E}">
        <p14:creationId xmlns:p14="http://schemas.microsoft.com/office/powerpoint/2010/main" xmlns="" val="3851075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3"/>
          <p:cNvSpPr>
            <a:spLocks noGrp="1"/>
          </p:cNvSpPr>
          <p:nvPr>
            <p:ph type="sldNum" sz="quarter" idx="12"/>
          </p:nvPr>
        </p:nvSpPr>
        <p:spPr/>
        <p:txBody>
          <a:bodyPr/>
          <a:lstStyle/>
          <a:p>
            <a:fld id="{096AB771-E418-4F4A-B7EC-5F7B1BE5ED12}" type="slidenum">
              <a:rPr lang="tr-TR" altLang="tr-TR"/>
              <a:pPr/>
              <a:t>12</a:t>
            </a:fld>
            <a:endParaRPr lang="tr-TR" altLang="tr-TR" dirty="0"/>
          </a:p>
        </p:txBody>
      </p:sp>
      <p:pic>
        <p:nvPicPr>
          <p:cNvPr id="36868" name="Picture 4" descr="21130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9795" y="1270793"/>
            <a:ext cx="2146300" cy="23764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36869" name="Picture 5" descr="horror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67661" y="1270793"/>
            <a:ext cx="3531611" cy="2428203"/>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6870" name="Picture 6" descr="depresyon_bunalim_stre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2152" y="3647280"/>
            <a:ext cx="2793306" cy="2793305"/>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6871" name="Picture 7" descr="depresyon">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967662" y="4221164"/>
            <a:ext cx="3212956" cy="2435225"/>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aphicFrame>
        <p:nvGraphicFramePr>
          <p:cNvPr id="2" name="Diyagram 1"/>
          <p:cNvGraphicFramePr/>
          <p:nvPr>
            <p:extLst>
              <p:ext uri="{D42A27DB-BD31-4B8C-83A1-F6EECF244321}">
                <p14:modId xmlns:p14="http://schemas.microsoft.com/office/powerpoint/2010/main" xmlns="" val="2763029616"/>
              </p:ext>
            </p:extLst>
          </p:nvPr>
        </p:nvGraphicFramePr>
        <p:xfrm>
          <a:off x="354843" y="218365"/>
          <a:ext cx="10998958" cy="7779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6873" name="Rectangle 9"/>
          <p:cNvSpPr>
            <a:spLocks noChangeArrowheads="1"/>
          </p:cNvSpPr>
          <p:nvPr/>
        </p:nvSpPr>
        <p:spPr bwMode="auto">
          <a:xfrm>
            <a:off x="4354023" y="1196975"/>
            <a:ext cx="2715074" cy="5459414"/>
          </a:xfrm>
          <a:prstGeom prst="rect">
            <a:avLst/>
          </a:prstGeom>
          <a:ln/>
          <a:extLst/>
        </p:spPr>
        <p:style>
          <a:lnRef idx="1">
            <a:schemeClr val="accent6"/>
          </a:lnRef>
          <a:fillRef idx="2">
            <a:schemeClr val="accent6"/>
          </a:fillRef>
          <a:effectRef idx="1">
            <a:schemeClr val="accent6"/>
          </a:effectRef>
          <a:fontRef idx="minor">
            <a:schemeClr val="dk1"/>
          </a:fontRef>
        </p:style>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buFont typeface="Wingdings" panose="05000000000000000000" pitchFamily="2" charset="2"/>
              <a:buChar char="Ø"/>
            </a:pPr>
            <a:r>
              <a:rPr lang="tr-TR" altLang="tr-TR" sz="2800" b="1" dirty="0">
                <a:solidFill>
                  <a:srgbClr val="FF0000"/>
                </a:solidFill>
                <a:latin typeface="+mn-lt"/>
              </a:rPr>
              <a:t>Şok</a:t>
            </a:r>
          </a:p>
          <a:p>
            <a:pPr>
              <a:lnSpc>
                <a:spcPct val="90000"/>
              </a:lnSpc>
              <a:buFont typeface="Wingdings" panose="05000000000000000000" pitchFamily="2" charset="2"/>
              <a:buChar char="Ø"/>
            </a:pPr>
            <a:r>
              <a:rPr lang="tr-TR" altLang="tr-TR" sz="2800" b="1" dirty="0">
                <a:solidFill>
                  <a:srgbClr val="FF0000"/>
                </a:solidFill>
                <a:latin typeface="+mn-lt"/>
              </a:rPr>
              <a:t>Korku</a:t>
            </a:r>
          </a:p>
          <a:p>
            <a:pPr>
              <a:lnSpc>
                <a:spcPct val="90000"/>
              </a:lnSpc>
              <a:buFont typeface="Wingdings" panose="05000000000000000000" pitchFamily="2" charset="2"/>
              <a:buChar char="Ø"/>
            </a:pPr>
            <a:r>
              <a:rPr lang="tr-TR" altLang="tr-TR" sz="2800" b="1" dirty="0">
                <a:solidFill>
                  <a:srgbClr val="FF0000"/>
                </a:solidFill>
                <a:latin typeface="+mn-lt"/>
              </a:rPr>
              <a:t>Panik</a:t>
            </a:r>
          </a:p>
          <a:p>
            <a:pPr>
              <a:lnSpc>
                <a:spcPct val="90000"/>
              </a:lnSpc>
              <a:buFont typeface="Wingdings" panose="05000000000000000000" pitchFamily="2" charset="2"/>
              <a:buChar char="Ø"/>
            </a:pPr>
            <a:r>
              <a:rPr lang="tr-TR" altLang="tr-TR" sz="2800" b="1" dirty="0">
                <a:solidFill>
                  <a:srgbClr val="FF0000"/>
                </a:solidFill>
                <a:latin typeface="+mn-lt"/>
              </a:rPr>
              <a:t>Öfke</a:t>
            </a:r>
          </a:p>
          <a:p>
            <a:pPr>
              <a:lnSpc>
                <a:spcPct val="90000"/>
              </a:lnSpc>
              <a:buFont typeface="Wingdings" panose="05000000000000000000" pitchFamily="2" charset="2"/>
              <a:buChar char="Ø"/>
            </a:pPr>
            <a:r>
              <a:rPr lang="tr-TR" altLang="tr-TR" sz="2800" b="1" dirty="0">
                <a:solidFill>
                  <a:srgbClr val="FF0000"/>
                </a:solidFill>
                <a:latin typeface="+mn-lt"/>
              </a:rPr>
              <a:t>Kızgınlık</a:t>
            </a:r>
          </a:p>
          <a:p>
            <a:pPr>
              <a:lnSpc>
                <a:spcPct val="90000"/>
              </a:lnSpc>
              <a:buFont typeface="Wingdings" panose="05000000000000000000" pitchFamily="2" charset="2"/>
              <a:buChar char="Ø"/>
            </a:pPr>
            <a:r>
              <a:rPr lang="tr-TR" altLang="tr-TR" sz="2800" b="1" dirty="0">
                <a:solidFill>
                  <a:srgbClr val="FF0000"/>
                </a:solidFill>
                <a:latin typeface="+mn-lt"/>
              </a:rPr>
              <a:t>Endişe</a:t>
            </a:r>
          </a:p>
          <a:p>
            <a:pPr>
              <a:lnSpc>
                <a:spcPct val="90000"/>
              </a:lnSpc>
              <a:buFont typeface="Wingdings" panose="05000000000000000000" pitchFamily="2" charset="2"/>
              <a:buChar char="Ø"/>
            </a:pPr>
            <a:r>
              <a:rPr lang="tr-TR" altLang="tr-TR" sz="2800" b="1" dirty="0">
                <a:solidFill>
                  <a:srgbClr val="FF0000"/>
                </a:solidFill>
                <a:latin typeface="+mn-lt"/>
              </a:rPr>
              <a:t>Yetersizlik</a:t>
            </a:r>
          </a:p>
          <a:p>
            <a:pPr>
              <a:lnSpc>
                <a:spcPct val="90000"/>
              </a:lnSpc>
              <a:buFont typeface="Wingdings" panose="05000000000000000000" pitchFamily="2" charset="2"/>
              <a:buChar char="Ø"/>
            </a:pPr>
            <a:r>
              <a:rPr lang="tr-TR" altLang="tr-TR" sz="2800" b="1" dirty="0">
                <a:solidFill>
                  <a:srgbClr val="FF0000"/>
                </a:solidFill>
                <a:latin typeface="+mn-lt"/>
              </a:rPr>
              <a:t>Suçluluk</a:t>
            </a:r>
          </a:p>
          <a:p>
            <a:pPr>
              <a:lnSpc>
                <a:spcPct val="90000"/>
              </a:lnSpc>
              <a:buFont typeface="Wingdings" panose="05000000000000000000" pitchFamily="2" charset="2"/>
              <a:buChar char="Ø"/>
            </a:pPr>
            <a:r>
              <a:rPr lang="tr-TR" altLang="tr-TR" sz="2800" b="1" dirty="0">
                <a:solidFill>
                  <a:srgbClr val="FF0000"/>
                </a:solidFill>
                <a:latin typeface="+mn-lt"/>
              </a:rPr>
              <a:t>Üzüntü</a:t>
            </a:r>
          </a:p>
          <a:p>
            <a:pPr>
              <a:lnSpc>
                <a:spcPct val="90000"/>
              </a:lnSpc>
              <a:buFont typeface="Wingdings" panose="05000000000000000000" pitchFamily="2" charset="2"/>
              <a:buChar char="Ø"/>
            </a:pPr>
            <a:r>
              <a:rPr lang="tr-TR" altLang="tr-TR" sz="2800" b="1" dirty="0">
                <a:solidFill>
                  <a:srgbClr val="FF0000"/>
                </a:solidFill>
                <a:latin typeface="+mn-lt"/>
              </a:rPr>
              <a:t>Acı</a:t>
            </a:r>
          </a:p>
          <a:p>
            <a:pPr>
              <a:lnSpc>
                <a:spcPct val="90000"/>
              </a:lnSpc>
              <a:buFont typeface="Wingdings" panose="05000000000000000000" pitchFamily="2" charset="2"/>
              <a:buChar char="Ø"/>
            </a:pPr>
            <a:r>
              <a:rPr lang="tr-TR" altLang="tr-TR" sz="2800" b="1" dirty="0" smtClean="0">
                <a:solidFill>
                  <a:srgbClr val="FF0000"/>
                </a:solidFill>
                <a:latin typeface="+mn-lt"/>
              </a:rPr>
              <a:t>Pişmanlık</a:t>
            </a:r>
            <a:endParaRPr lang="tr-TR" altLang="tr-TR" sz="2800" b="1" dirty="0">
              <a:solidFill>
                <a:srgbClr val="FF0000"/>
              </a:solidFill>
              <a:latin typeface="+mn-lt"/>
            </a:endParaRPr>
          </a:p>
        </p:txBody>
      </p:sp>
    </p:spTree>
    <p:extLst>
      <p:ext uri="{BB962C8B-B14F-4D97-AF65-F5344CB8AC3E}">
        <p14:creationId xmlns:p14="http://schemas.microsoft.com/office/powerpoint/2010/main" xmlns="" val="2014695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1000" fill="hold"/>
                                        <p:tgtEl>
                                          <p:spTgt spid="36868"/>
                                        </p:tgtEl>
                                        <p:attrNameLst>
                                          <p:attrName>ppt_w</p:attrName>
                                        </p:attrNameLst>
                                      </p:cBhvr>
                                      <p:tavLst>
                                        <p:tav tm="0">
                                          <p:val>
                                            <p:fltVal val="0"/>
                                          </p:val>
                                        </p:tav>
                                        <p:tav tm="100000">
                                          <p:val>
                                            <p:strVal val="#ppt_w"/>
                                          </p:val>
                                        </p:tav>
                                      </p:tavLst>
                                    </p:anim>
                                    <p:anim calcmode="lin" valueType="num">
                                      <p:cBhvr>
                                        <p:cTn id="8" dur="1000" fill="hold"/>
                                        <p:tgtEl>
                                          <p:spTgt spid="36868"/>
                                        </p:tgtEl>
                                        <p:attrNameLst>
                                          <p:attrName>ppt_h</p:attrName>
                                        </p:attrNameLst>
                                      </p:cBhvr>
                                      <p:tavLst>
                                        <p:tav tm="0">
                                          <p:val>
                                            <p:fltVal val="0"/>
                                          </p:val>
                                        </p:tav>
                                        <p:tav tm="100000">
                                          <p:val>
                                            <p:strVal val="#ppt_h"/>
                                          </p:val>
                                        </p:tav>
                                      </p:tavLst>
                                    </p:anim>
                                    <p:anim calcmode="lin" valueType="num">
                                      <p:cBhvr>
                                        <p:cTn id="9" dur="1000" fill="hold"/>
                                        <p:tgtEl>
                                          <p:spTgt spid="368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6869"/>
                                        </p:tgtEl>
                                        <p:attrNameLst>
                                          <p:attrName>style.visibility</p:attrName>
                                        </p:attrNameLst>
                                      </p:cBhvr>
                                      <p:to>
                                        <p:strVal val="visible"/>
                                      </p:to>
                                    </p:set>
                                    <p:anim calcmode="lin" valueType="num">
                                      <p:cBhvr>
                                        <p:cTn id="15" dur="1000" fill="hold"/>
                                        <p:tgtEl>
                                          <p:spTgt spid="36869"/>
                                        </p:tgtEl>
                                        <p:attrNameLst>
                                          <p:attrName>ppt_w</p:attrName>
                                        </p:attrNameLst>
                                      </p:cBhvr>
                                      <p:tavLst>
                                        <p:tav tm="0">
                                          <p:val>
                                            <p:fltVal val="0"/>
                                          </p:val>
                                        </p:tav>
                                        <p:tav tm="100000">
                                          <p:val>
                                            <p:strVal val="#ppt_w"/>
                                          </p:val>
                                        </p:tav>
                                      </p:tavLst>
                                    </p:anim>
                                    <p:anim calcmode="lin" valueType="num">
                                      <p:cBhvr>
                                        <p:cTn id="16" dur="1000" fill="hold"/>
                                        <p:tgtEl>
                                          <p:spTgt spid="36869"/>
                                        </p:tgtEl>
                                        <p:attrNameLst>
                                          <p:attrName>ppt_h</p:attrName>
                                        </p:attrNameLst>
                                      </p:cBhvr>
                                      <p:tavLst>
                                        <p:tav tm="0">
                                          <p:val>
                                            <p:fltVal val="0"/>
                                          </p:val>
                                        </p:tav>
                                        <p:tav tm="100000">
                                          <p:val>
                                            <p:strVal val="#ppt_h"/>
                                          </p:val>
                                        </p:tav>
                                      </p:tavLst>
                                    </p:anim>
                                    <p:anim calcmode="lin" valueType="num">
                                      <p:cBhvr>
                                        <p:cTn id="17" dur="1000" fill="hold"/>
                                        <p:tgtEl>
                                          <p:spTgt spid="3686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68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36870"/>
                                        </p:tgtEl>
                                        <p:attrNameLst>
                                          <p:attrName>style.visibility</p:attrName>
                                        </p:attrNameLst>
                                      </p:cBhvr>
                                      <p:to>
                                        <p:strVal val="visible"/>
                                      </p:to>
                                    </p:set>
                                    <p:anim calcmode="lin" valueType="num">
                                      <p:cBhvr>
                                        <p:cTn id="23" dur="1000" fill="hold"/>
                                        <p:tgtEl>
                                          <p:spTgt spid="36870"/>
                                        </p:tgtEl>
                                        <p:attrNameLst>
                                          <p:attrName>ppt_w</p:attrName>
                                        </p:attrNameLst>
                                      </p:cBhvr>
                                      <p:tavLst>
                                        <p:tav tm="0">
                                          <p:val>
                                            <p:fltVal val="0"/>
                                          </p:val>
                                        </p:tav>
                                        <p:tav tm="100000">
                                          <p:val>
                                            <p:strVal val="#ppt_w"/>
                                          </p:val>
                                        </p:tav>
                                      </p:tavLst>
                                    </p:anim>
                                    <p:anim calcmode="lin" valueType="num">
                                      <p:cBhvr>
                                        <p:cTn id="24" dur="1000" fill="hold"/>
                                        <p:tgtEl>
                                          <p:spTgt spid="36870"/>
                                        </p:tgtEl>
                                        <p:attrNameLst>
                                          <p:attrName>ppt_h</p:attrName>
                                        </p:attrNameLst>
                                      </p:cBhvr>
                                      <p:tavLst>
                                        <p:tav tm="0">
                                          <p:val>
                                            <p:fltVal val="0"/>
                                          </p:val>
                                        </p:tav>
                                        <p:tav tm="100000">
                                          <p:val>
                                            <p:strVal val="#ppt_h"/>
                                          </p:val>
                                        </p:tav>
                                      </p:tavLst>
                                    </p:anim>
                                    <p:anim calcmode="lin" valueType="num">
                                      <p:cBhvr>
                                        <p:cTn id="25" dur="1000" fill="hold"/>
                                        <p:tgtEl>
                                          <p:spTgt spid="3687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68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36871"/>
                                        </p:tgtEl>
                                        <p:attrNameLst>
                                          <p:attrName>style.visibility</p:attrName>
                                        </p:attrNameLst>
                                      </p:cBhvr>
                                      <p:to>
                                        <p:strVal val="visible"/>
                                      </p:to>
                                    </p:set>
                                    <p:anim calcmode="lin" valueType="num">
                                      <p:cBhvr>
                                        <p:cTn id="31" dur="1000" fill="hold"/>
                                        <p:tgtEl>
                                          <p:spTgt spid="36871"/>
                                        </p:tgtEl>
                                        <p:attrNameLst>
                                          <p:attrName>ppt_w</p:attrName>
                                        </p:attrNameLst>
                                      </p:cBhvr>
                                      <p:tavLst>
                                        <p:tav tm="0">
                                          <p:val>
                                            <p:fltVal val="0"/>
                                          </p:val>
                                        </p:tav>
                                        <p:tav tm="100000">
                                          <p:val>
                                            <p:strVal val="#ppt_w"/>
                                          </p:val>
                                        </p:tav>
                                      </p:tavLst>
                                    </p:anim>
                                    <p:anim calcmode="lin" valueType="num">
                                      <p:cBhvr>
                                        <p:cTn id="32" dur="1000" fill="hold"/>
                                        <p:tgtEl>
                                          <p:spTgt spid="36871"/>
                                        </p:tgtEl>
                                        <p:attrNameLst>
                                          <p:attrName>ppt_h</p:attrName>
                                        </p:attrNameLst>
                                      </p:cBhvr>
                                      <p:tavLst>
                                        <p:tav tm="0">
                                          <p:val>
                                            <p:fltVal val="0"/>
                                          </p:val>
                                        </p:tav>
                                        <p:tav tm="100000">
                                          <p:val>
                                            <p:strVal val="#ppt_h"/>
                                          </p:val>
                                        </p:tav>
                                      </p:tavLst>
                                    </p:anim>
                                    <p:anim calcmode="lin" valueType="num">
                                      <p:cBhvr>
                                        <p:cTn id="33" dur="1000" fill="hold"/>
                                        <p:tgtEl>
                                          <p:spTgt spid="3687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68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6873"/>
                                        </p:tgtEl>
                                        <p:attrNameLst>
                                          <p:attrName>style.visibility</p:attrName>
                                        </p:attrNameLst>
                                      </p:cBhvr>
                                      <p:to>
                                        <p:strVal val="visible"/>
                                      </p:to>
                                    </p:set>
                                    <p:anim calcmode="lin" valueType="num">
                                      <p:cBhvr>
                                        <p:cTn id="39" dur="1000" fill="hold"/>
                                        <p:tgtEl>
                                          <p:spTgt spid="36873"/>
                                        </p:tgtEl>
                                        <p:attrNameLst>
                                          <p:attrName>ppt_w</p:attrName>
                                        </p:attrNameLst>
                                      </p:cBhvr>
                                      <p:tavLst>
                                        <p:tav tm="0">
                                          <p:val>
                                            <p:fltVal val="0"/>
                                          </p:val>
                                        </p:tav>
                                        <p:tav tm="100000">
                                          <p:val>
                                            <p:strVal val="#ppt_w"/>
                                          </p:val>
                                        </p:tav>
                                      </p:tavLst>
                                    </p:anim>
                                    <p:anim calcmode="lin" valueType="num">
                                      <p:cBhvr>
                                        <p:cTn id="40" dur="1000" fill="hold"/>
                                        <p:tgtEl>
                                          <p:spTgt spid="36873"/>
                                        </p:tgtEl>
                                        <p:attrNameLst>
                                          <p:attrName>ppt_h</p:attrName>
                                        </p:attrNameLst>
                                      </p:cBhvr>
                                      <p:tavLst>
                                        <p:tav tm="0">
                                          <p:val>
                                            <p:fltVal val="0"/>
                                          </p:val>
                                        </p:tav>
                                        <p:tav tm="100000">
                                          <p:val>
                                            <p:strVal val="#ppt_h"/>
                                          </p:val>
                                        </p:tav>
                                      </p:tavLst>
                                    </p:anim>
                                    <p:anim calcmode="lin" valueType="num">
                                      <p:cBhvr>
                                        <p:cTn id="41" dur="1000" fill="hold"/>
                                        <p:tgtEl>
                                          <p:spTgt spid="3687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687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levbaymur.com/images/alev-baymur/hayi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177" y="1791333"/>
            <a:ext cx="4186368" cy="32339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
        <p:nvSpPr>
          <p:cNvPr id="5" name="Yuvarlatılmış Dikdörtgen 4"/>
          <p:cNvSpPr/>
          <p:nvPr/>
        </p:nvSpPr>
        <p:spPr>
          <a:xfrm>
            <a:off x="268014" y="5227246"/>
            <a:ext cx="11359309" cy="1299677"/>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GB" sz="2600" b="1" kern="1200" dirty="0" err="1" smtClean="0"/>
              <a:t>Beden</a:t>
            </a:r>
            <a:r>
              <a:rPr lang="en-GB" sz="2600" b="1" kern="1200" dirty="0" smtClean="0"/>
              <a:t> </a:t>
            </a:r>
            <a:r>
              <a:rPr lang="en-GB" sz="2600" b="1" kern="1200" dirty="0" err="1" smtClean="0"/>
              <a:t>diliniz</a:t>
            </a:r>
            <a:r>
              <a:rPr lang="en-GB" sz="2600" b="1" kern="1200" dirty="0" smtClean="0"/>
              <a:t> önemlidir. </a:t>
            </a:r>
            <a:r>
              <a:rPr lang="en-GB" sz="2600" b="1" kern="1200" dirty="0" err="1" smtClean="0"/>
              <a:t>Ürkek</a:t>
            </a:r>
            <a:r>
              <a:rPr lang="en-GB" sz="2600" b="1" kern="1200" dirty="0" smtClean="0"/>
              <a:t> </a:t>
            </a:r>
            <a:r>
              <a:rPr lang="en-GB" sz="2600" b="1" kern="1200" dirty="0" err="1" smtClean="0"/>
              <a:t>ve</a:t>
            </a:r>
            <a:r>
              <a:rPr lang="en-GB" sz="2600" b="1" kern="1200" dirty="0" smtClean="0"/>
              <a:t> </a:t>
            </a:r>
            <a:r>
              <a:rPr lang="en-GB" sz="2600" b="1" kern="1200" dirty="0" err="1" smtClean="0"/>
              <a:t>çekingen</a:t>
            </a:r>
            <a:r>
              <a:rPr lang="en-GB" sz="2600" b="1" kern="1200" dirty="0" smtClean="0"/>
              <a:t> </a:t>
            </a:r>
            <a:r>
              <a:rPr lang="en-GB" sz="2600" b="1" kern="1200" dirty="0" err="1" smtClean="0"/>
              <a:t>tavırlarla</a:t>
            </a:r>
            <a:r>
              <a:rPr lang="en-GB" sz="2600" b="1" kern="1200" dirty="0" smtClean="0"/>
              <a:t> </a:t>
            </a:r>
            <a:r>
              <a:rPr lang="en-GB" sz="2600" b="1" kern="1200" dirty="0" err="1" smtClean="0"/>
              <a:t>gezerseniz</a:t>
            </a:r>
            <a:r>
              <a:rPr lang="en-GB" sz="2600" b="1" kern="1200" dirty="0" smtClean="0"/>
              <a:t> </a:t>
            </a:r>
            <a:r>
              <a:rPr lang="en-GB" sz="2600" b="1" kern="1200" dirty="0" err="1" smtClean="0"/>
              <a:t>daha</a:t>
            </a:r>
            <a:r>
              <a:rPr lang="en-GB" sz="2600" b="1" kern="1200" dirty="0" smtClean="0"/>
              <a:t> </a:t>
            </a:r>
            <a:r>
              <a:rPr lang="en-GB" sz="2600" b="1" kern="1200" dirty="0" err="1" smtClean="0"/>
              <a:t>fazla</a:t>
            </a:r>
            <a:r>
              <a:rPr lang="en-GB" sz="2600" b="1" kern="1200" dirty="0" smtClean="0"/>
              <a:t> </a:t>
            </a:r>
            <a:r>
              <a:rPr lang="en-GB" sz="2600" b="1" kern="1200" dirty="0" err="1" smtClean="0"/>
              <a:t>dikkat</a:t>
            </a:r>
            <a:r>
              <a:rPr lang="en-GB" sz="2600" b="1" kern="1200" dirty="0" smtClean="0"/>
              <a:t> </a:t>
            </a:r>
            <a:r>
              <a:rPr lang="en-GB" sz="2600" b="1" kern="1200" dirty="0" err="1" smtClean="0"/>
              <a:t>çekersiniz</a:t>
            </a:r>
            <a:r>
              <a:rPr lang="en-GB" sz="2600" b="1" kern="1200" dirty="0" smtClean="0"/>
              <a:t>. </a:t>
            </a:r>
            <a:r>
              <a:rPr lang="en-GB" sz="2600" b="1" kern="1200" dirty="0" err="1" smtClean="0"/>
              <a:t>Özgüvenli</a:t>
            </a:r>
            <a:r>
              <a:rPr lang="en-GB" sz="2600" b="1" kern="1200" dirty="0" smtClean="0"/>
              <a:t> </a:t>
            </a:r>
            <a:r>
              <a:rPr lang="en-GB" sz="2600" b="1" kern="1200" dirty="0" err="1" smtClean="0"/>
              <a:t>bir</a:t>
            </a:r>
            <a:r>
              <a:rPr lang="en-GB" sz="2600" b="1" kern="1200" dirty="0" smtClean="0"/>
              <a:t> </a:t>
            </a:r>
            <a:r>
              <a:rPr lang="en-GB" sz="2600" b="1" kern="1200" dirty="0" err="1" smtClean="0"/>
              <a:t>tavırla</a:t>
            </a:r>
            <a:r>
              <a:rPr lang="en-GB" sz="2600" b="1" kern="1200" dirty="0" smtClean="0"/>
              <a:t> </a:t>
            </a:r>
            <a:r>
              <a:rPr lang="en-GB" sz="2600" b="1" kern="1200" dirty="0" err="1" smtClean="0"/>
              <a:t>durursanız</a:t>
            </a:r>
            <a:r>
              <a:rPr lang="en-GB" sz="2600" b="1" kern="1200" dirty="0" smtClean="0"/>
              <a:t> </a:t>
            </a:r>
            <a:r>
              <a:rPr lang="en-GB" sz="2600" b="1" kern="1200" dirty="0" err="1" smtClean="0"/>
              <a:t>sizinle</a:t>
            </a:r>
            <a:r>
              <a:rPr lang="en-GB" sz="2600" b="1" kern="1200" dirty="0" smtClean="0"/>
              <a:t> </a:t>
            </a:r>
            <a:r>
              <a:rPr lang="en-GB" sz="2600" b="1" kern="1200" dirty="0" err="1" smtClean="0"/>
              <a:t>daha</a:t>
            </a:r>
            <a:r>
              <a:rPr lang="en-GB" sz="2600" b="1" kern="1200" dirty="0" smtClean="0"/>
              <a:t> </a:t>
            </a:r>
            <a:r>
              <a:rPr lang="en-GB" sz="2600" b="1" kern="1200" dirty="0" err="1" smtClean="0"/>
              <a:t>az</a:t>
            </a:r>
            <a:r>
              <a:rPr lang="en-GB" sz="2600" b="1" kern="1200" dirty="0" smtClean="0"/>
              <a:t> </a:t>
            </a:r>
            <a:r>
              <a:rPr lang="en-GB" sz="2600" b="1" kern="1200" dirty="0" err="1" smtClean="0"/>
              <a:t>uğraşırlar</a:t>
            </a:r>
            <a:r>
              <a:rPr lang="en-GB" sz="2600" b="1" kern="1200" dirty="0" smtClean="0"/>
              <a:t>.</a:t>
            </a:r>
            <a:endParaRPr lang="tr-TR" sz="2600" kern="1200" dirty="0"/>
          </a:p>
        </p:txBody>
      </p:sp>
      <p:sp>
        <p:nvSpPr>
          <p:cNvPr id="7" name="Akış Çizelgesi: Sıralı Erişimli Depolama 6"/>
          <p:cNvSpPr/>
          <p:nvPr/>
        </p:nvSpPr>
        <p:spPr>
          <a:xfrm>
            <a:off x="1261242" y="141890"/>
            <a:ext cx="8718146" cy="1649443"/>
          </a:xfrm>
          <a:prstGeom prst="flowChartMagneticTape">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tr-TR" sz="3200" b="1" dirty="0"/>
              <a:t>Zorbaca Davranışlara Maruz Kalanlar(Mağdur) İçin Stratejiler </a:t>
            </a:r>
            <a:endParaRPr lang="tr-TR" sz="3200" dirty="0"/>
          </a:p>
        </p:txBody>
      </p:sp>
      <p:sp>
        <p:nvSpPr>
          <p:cNvPr id="8" name="Gözyaşı Damlası 7"/>
          <p:cNvSpPr/>
          <p:nvPr/>
        </p:nvSpPr>
        <p:spPr>
          <a:xfrm>
            <a:off x="5155324" y="2383559"/>
            <a:ext cx="6117020" cy="2409158"/>
          </a:xfrm>
          <a:prstGeom prst="teardrop">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a:t>Yüksek sesle </a:t>
            </a:r>
            <a:endParaRPr lang="tr-TR" sz="2800" dirty="0" smtClean="0"/>
          </a:p>
          <a:p>
            <a:pPr algn="ctr"/>
            <a:r>
              <a:rPr lang="tr-TR" sz="4800" b="1" dirty="0" smtClean="0">
                <a:solidFill>
                  <a:srgbClr val="FF0000"/>
                </a:solidFill>
              </a:rPr>
              <a:t>((Hayır)) </a:t>
            </a:r>
          </a:p>
          <a:p>
            <a:pPr algn="ctr"/>
            <a:r>
              <a:rPr lang="tr-TR" sz="2800" dirty="0" smtClean="0"/>
              <a:t>diyerek </a:t>
            </a:r>
            <a:r>
              <a:rPr lang="tr-TR" sz="2800" dirty="0"/>
              <a:t>zorbayı durdurun.</a:t>
            </a:r>
          </a:p>
        </p:txBody>
      </p:sp>
    </p:spTree>
    <p:extLst>
      <p:ext uri="{BB962C8B-B14F-4D97-AF65-F5344CB8AC3E}">
        <p14:creationId xmlns:p14="http://schemas.microsoft.com/office/powerpoint/2010/main" xmlns="" val="2872848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ohadiyorumm.com/wp-content/uploads/2013/08/%C3%87okta-umrumda-sank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26042" y="443346"/>
            <a:ext cx="4788191" cy="54260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2" name="Gözyaşı Damlası 1"/>
          <p:cNvSpPr/>
          <p:nvPr/>
        </p:nvSpPr>
        <p:spPr>
          <a:xfrm>
            <a:off x="189186" y="928254"/>
            <a:ext cx="6258911" cy="5167745"/>
          </a:xfrm>
          <a:prstGeom prst="teardrop">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000" dirty="0"/>
              <a:t>Söylediklerini, yaptıklarını </a:t>
            </a:r>
            <a:r>
              <a:rPr lang="tr-TR" sz="4000" b="1" dirty="0">
                <a:solidFill>
                  <a:srgbClr val="FF0000"/>
                </a:solidFill>
              </a:rPr>
              <a:t>umursamayın</a:t>
            </a:r>
            <a:r>
              <a:rPr lang="tr-TR" sz="4000" b="1" dirty="0"/>
              <a:t> </a:t>
            </a:r>
          </a:p>
          <a:p>
            <a:pPr algn="ctr"/>
            <a:r>
              <a:rPr lang="tr-TR" sz="4000" dirty="0"/>
              <a:t>kendinizi başka şeylerle meşgul edin.</a:t>
            </a:r>
          </a:p>
        </p:txBody>
      </p:sp>
    </p:spTree>
    <p:extLst>
      <p:ext uri="{BB962C8B-B14F-4D97-AF65-F5344CB8AC3E}">
        <p14:creationId xmlns:p14="http://schemas.microsoft.com/office/powerpoint/2010/main" xmlns="" val="281993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emurunhaberi.com/wp-content/uploads/2015/01/turkiye-de-rehber-ogretmen-atamasi-rehber-ogretmenler-ise-yariyor-mu-4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9099" y="734290"/>
            <a:ext cx="4995387" cy="516774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Gözyaşı Damlası 2"/>
          <p:cNvSpPr/>
          <p:nvPr/>
        </p:nvSpPr>
        <p:spPr>
          <a:xfrm>
            <a:off x="6012873" y="425668"/>
            <a:ext cx="5866958" cy="2892493"/>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b="1">
                <a:solidFill>
                  <a:srgbClr val="FF0000"/>
                </a:solidFill>
              </a:rPr>
              <a:t>Şidete maruz kaldığın ortamı terk et.</a:t>
            </a:r>
            <a:endParaRPr lang="tr-TR" sz="2800" b="1" dirty="0">
              <a:solidFill>
                <a:srgbClr val="FF0000"/>
              </a:solidFill>
            </a:endParaRPr>
          </a:p>
        </p:txBody>
      </p:sp>
      <p:sp>
        <p:nvSpPr>
          <p:cNvPr id="5" name="Akış Çizelgesi: Sıralı Erişimli Depolama 4"/>
          <p:cNvSpPr/>
          <p:nvPr/>
        </p:nvSpPr>
        <p:spPr>
          <a:xfrm>
            <a:off x="6012873" y="3463636"/>
            <a:ext cx="5866959" cy="3094819"/>
          </a:xfrm>
          <a:prstGeom prst="flowChartMagnetic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a:t>Güvendiğin bir yetişkine </a:t>
            </a:r>
            <a:r>
              <a:rPr lang="tr-TR" sz="2800" b="1" dirty="0">
                <a:solidFill>
                  <a:srgbClr val="FF0000"/>
                </a:solidFill>
              </a:rPr>
              <a:t>(Anne-Baba, Öğretmen …) </a:t>
            </a:r>
            <a:r>
              <a:rPr lang="tr-TR" sz="2400" dirty="0"/>
              <a:t>haber ver, yardım iste… </a:t>
            </a:r>
          </a:p>
        </p:txBody>
      </p:sp>
    </p:spTree>
    <p:extLst>
      <p:ext uri="{BB962C8B-B14F-4D97-AF65-F5344CB8AC3E}">
        <p14:creationId xmlns:p14="http://schemas.microsoft.com/office/powerpoint/2010/main" xmlns="" val="3908915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zmirsinav.com.tr/UserFiles/images.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70443" y="583324"/>
            <a:ext cx="3959102" cy="5997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Gözyaşı Damlası 2"/>
          <p:cNvSpPr/>
          <p:nvPr/>
        </p:nvSpPr>
        <p:spPr>
          <a:xfrm>
            <a:off x="331076" y="221673"/>
            <a:ext cx="6790160" cy="4045527"/>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endParaRPr lang="tr-TR" sz="3600" b="1" dirty="0" smtClean="0">
              <a:solidFill>
                <a:srgbClr val="002060"/>
              </a:solidFill>
            </a:endParaRPr>
          </a:p>
          <a:p>
            <a:pPr lvl="0" algn="ctr"/>
            <a:r>
              <a:rPr lang="en-GB" sz="3600" b="1" dirty="0" err="1" smtClean="0">
                <a:solidFill>
                  <a:srgbClr val="002060"/>
                </a:solidFill>
              </a:rPr>
              <a:t>Olayları</a:t>
            </a:r>
            <a:r>
              <a:rPr lang="en-GB" sz="3600" b="1" dirty="0" smtClean="0">
                <a:solidFill>
                  <a:srgbClr val="002060"/>
                </a:solidFill>
              </a:rPr>
              <a:t> </a:t>
            </a:r>
            <a:r>
              <a:rPr lang="en-GB" sz="3600" b="1" dirty="0" err="1">
                <a:solidFill>
                  <a:srgbClr val="002060"/>
                </a:solidFill>
              </a:rPr>
              <a:t>gizleyerek</a:t>
            </a:r>
            <a:r>
              <a:rPr lang="en-GB" sz="3600" b="1" dirty="0">
                <a:solidFill>
                  <a:srgbClr val="002060"/>
                </a:solidFill>
              </a:rPr>
              <a:t> </a:t>
            </a:r>
            <a:r>
              <a:rPr lang="en-GB" sz="3600" b="1" dirty="0" err="1">
                <a:solidFill>
                  <a:srgbClr val="002060"/>
                </a:solidFill>
              </a:rPr>
              <a:t>zorbalara</a:t>
            </a:r>
            <a:r>
              <a:rPr lang="en-GB" sz="3600" b="1" dirty="0">
                <a:solidFill>
                  <a:srgbClr val="002060"/>
                </a:solidFill>
              </a:rPr>
              <a:t> </a:t>
            </a:r>
            <a:r>
              <a:rPr lang="en-GB" sz="3600" b="1" dirty="0" err="1">
                <a:solidFill>
                  <a:srgbClr val="002060"/>
                </a:solidFill>
              </a:rPr>
              <a:t>yardımcı</a:t>
            </a:r>
            <a:r>
              <a:rPr lang="en-GB" sz="3600" b="1" dirty="0">
                <a:solidFill>
                  <a:srgbClr val="002060"/>
                </a:solidFill>
              </a:rPr>
              <a:t> </a:t>
            </a:r>
            <a:r>
              <a:rPr lang="en-GB" sz="3600" b="1" dirty="0" err="1">
                <a:solidFill>
                  <a:srgbClr val="002060"/>
                </a:solidFill>
              </a:rPr>
              <a:t>olmayın</a:t>
            </a:r>
            <a:r>
              <a:rPr lang="en-GB" sz="3600" b="1" dirty="0">
                <a:solidFill>
                  <a:srgbClr val="002060"/>
                </a:solidFill>
              </a:rPr>
              <a:t>. </a:t>
            </a:r>
            <a:r>
              <a:rPr lang="en-GB" sz="3600" b="1" dirty="0" err="1">
                <a:solidFill>
                  <a:srgbClr val="002060"/>
                </a:solidFill>
              </a:rPr>
              <a:t>Çünkü</a:t>
            </a:r>
            <a:r>
              <a:rPr lang="en-GB" sz="3600" b="1" dirty="0">
                <a:solidFill>
                  <a:srgbClr val="002060"/>
                </a:solidFill>
              </a:rPr>
              <a:t> </a:t>
            </a:r>
            <a:r>
              <a:rPr lang="en-GB" sz="3600" b="1" dirty="0" err="1">
                <a:solidFill>
                  <a:srgbClr val="002060"/>
                </a:solidFill>
              </a:rPr>
              <a:t>gizlilik</a:t>
            </a:r>
            <a:r>
              <a:rPr lang="en-GB" sz="3600" b="1" dirty="0">
                <a:solidFill>
                  <a:srgbClr val="002060"/>
                </a:solidFill>
              </a:rPr>
              <a:t>, </a:t>
            </a:r>
            <a:r>
              <a:rPr lang="en-GB" sz="3600" b="1" dirty="0" err="1">
                <a:solidFill>
                  <a:srgbClr val="002060"/>
                </a:solidFill>
              </a:rPr>
              <a:t>zorbaların</a:t>
            </a:r>
            <a:r>
              <a:rPr lang="en-GB" sz="3600" b="1" dirty="0">
                <a:solidFill>
                  <a:srgbClr val="002060"/>
                </a:solidFill>
              </a:rPr>
              <a:t> en </a:t>
            </a:r>
            <a:r>
              <a:rPr lang="en-GB" sz="3600" b="1" dirty="0" err="1">
                <a:solidFill>
                  <a:srgbClr val="002060"/>
                </a:solidFill>
              </a:rPr>
              <a:t>güçlü</a:t>
            </a:r>
            <a:r>
              <a:rPr lang="en-GB" sz="3600" b="1" dirty="0">
                <a:solidFill>
                  <a:srgbClr val="002060"/>
                </a:solidFill>
              </a:rPr>
              <a:t> </a:t>
            </a:r>
            <a:endParaRPr lang="tr-TR" sz="3600" b="1" dirty="0" smtClean="0">
              <a:solidFill>
                <a:srgbClr val="002060"/>
              </a:solidFill>
            </a:endParaRPr>
          </a:p>
          <a:p>
            <a:pPr lvl="0" algn="ctr"/>
            <a:r>
              <a:rPr lang="en-GB" sz="3600" b="1" dirty="0" err="1" smtClean="0">
                <a:solidFill>
                  <a:srgbClr val="002060"/>
                </a:solidFill>
              </a:rPr>
              <a:t>silahıdır</a:t>
            </a:r>
            <a:r>
              <a:rPr lang="tr-TR" sz="3600" b="1" dirty="0" smtClean="0">
                <a:solidFill>
                  <a:srgbClr val="002060"/>
                </a:solidFill>
              </a:rPr>
              <a:t>.</a:t>
            </a:r>
          </a:p>
          <a:p>
            <a:pPr lvl="0" algn="ctr"/>
            <a:r>
              <a:rPr lang="tr-TR" sz="3600" b="1" dirty="0" smtClean="0">
                <a:solidFill>
                  <a:srgbClr val="002060"/>
                </a:solidFill>
                <a:hlinkClick r:id="rId3" action="ppaction://hlinkfile"/>
              </a:rPr>
              <a:t>VİDEO3</a:t>
            </a:r>
            <a:endParaRPr lang="tr-TR" sz="3600" b="1" dirty="0">
              <a:solidFill>
                <a:srgbClr val="002060"/>
              </a:solidFill>
            </a:endParaRPr>
          </a:p>
          <a:p>
            <a:pPr lvl="0" algn="ctr"/>
            <a:endParaRPr lang="tr-TR" sz="3600" b="1" dirty="0" smtClean="0">
              <a:solidFill>
                <a:srgbClr val="002060"/>
              </a:solidFill>
            </a:endParaRPr>
          </a:p>
          <a:p>
            <a:pPr algn="ctr"/>
            <a:endParaRPr lang="tr-TR" sz="2400" b="1" dirty="0">
              <a:solidFill>
                <a:srgbClr val="002060"/>
              </a:solidFill>
            </a:endParaRPr>
          </a:p>
        </p:txBody>
      </p:sp>
      <p:sp>
        <p:nvSpPr>
          <p:cNvPr id="4" name="Sağ Ok 3"/>
          <p:cNvSpPr/>
          <p:nvPr/>
        </p:nvSpPr>
        <p:spPr>
          <a:xfrm>
            <a:off x="441435" y="3796145"/>
            <a:ext cx="7329008" cy="265195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800" b="1" dirty="0" smtClean="0">
                <a:solidFill>
                  <a:srgbClr val="FF0000"/>
                </a:solidFill>
              </a:rPr>
              <a:t>Psikolojik Danışman </a:t>
            </a:r>
            <a:r>
              <a:rPr lang="tr-TR" sz="2800" b="1" dirty="0">
                <a:solidFill>
                  <a:srgbClr val="FF0000"/>
                </a:solidFill>
              </a:rPr>
              <a:t>(Rehber Öğretmeni) </a:t>
            </a:r>
            <a:r>
              <a:rPr lang="tr-TR" sz="2800" b="1" dirty="0"/>
              <a:t>Yardım </a:t>
            </a:r>
            <a:r>
              <a:rPr lang="tr-TR" sz="2800" b="1" dirty="0" smtClean="0"/>
              <a:t>Alın</a:t>
            </a:r>
            <a:endParaRPr lang="tr-TR" sz="2800" b="1" dirty="0"/>
          </a:p>
        </p:txBody>
      </p:sp>
    </p:spTree>
    <p:extLst>
      <p:ext uri="{BB962C8B-B14F-4D97-AF65-F5344CB8AC3E}">
        <p14:creationId xmlns:p14="http://schemas.microsoft.com/office/powerpoint/2010/main" xmlns="" val="3517519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tr-TR" dirty="0" smtClean="0"/>
              <a:t>Disiplin kurallarında zorbalığın cezası:</a:t>
            </a:r>
            <a:endParaRPr lang="tr-TR" dirty="0"/>
          </a:p>
        </p:txBody>
      </p:sp>
      <p:sp>
        <p:nvSpPr>
          <p:cNvPr id="4" name="Rectangle 1"/>
          <p:cNvSpPr>
            <a:spLocks noGrp="1" noChangeArrowheads="1"/>
          </p:cNvSpPr>
          <p:nvPr>
            <p:ph idx="1"/>
          </p:nvPr>
        </p:nvSpPr>
        <p:spPr bwMode="auto">
          <a:xfrm>
            <a:off x="962064" y="2069739"/>
            <a:ext cx="10166183" cy="4242316"/>
          </a:xfrm>
          <a:prstGeom prst="flowChartDocumen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dirty="0" smtClean="0">
                <a:ln>
                  <a:noFill/>
                </a:ln>
                <a:solidFill>
                  <a:schemeClr val="tx1"/>
                </a:solidFill>
                <a:effectLst/>
                <a:latin typeface="Arial" panose="020B0604020202020204" pitchFamily="34" charset="0"/>
              </a:rPr>
              <a:t>	</a:t>
            </a:r>
            <a:r>
              <a:rPr kumimoji="0" lang="tr-TR" altLang="tr-T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rPr>
              <a:t>b) Okuldan uzaklaştırma cezasını gerektiren davranışlar;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dirty="0" smtClean="0">
                <a:ln>
                  <a:noFill/>
                </a:ln>
                <a:solidFill>
                  <a:schemeClr val="tx1"/>
                </a:solidFill>
                <a:effectLst/>
                <a:latin typeface="Arial" panose="020B0604020202020204" pitchFamily="34" charset="0"/>
              </a:rPr>
              <a:t>	1) Kişilere, arkadaşlarına söz ve davranışlarla sarkıntılık, hakaret ve iftira etmek veya ahlak kuralları ile bağdaşmayan davranışlarda bulunmak ya da başkalarını bu gibi davranışlara kışkırtmak,</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24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dirty="0" smtClean="0">
                <a:ln>
                  <a:noFill/>
                </a:ln>
                <a:solidFill>
                  <a:schemeClr val="tx1"/>
                </a:solidFill>
                <a:effectLst/>
                <a:latin typeface="Arial" panose="020B0604020202020204" pitchFamily="34" charset="0"/>
              </a:rPr>
              <a:t>	2) Kişileri veya grupları dil, ırk, cinsiyet, siyasi düşünce, felsefi ve dini inançlarına göre ayırmayı, kınamayı, kötülemeyi amaçlayan davranışlarda bulunmak veya ayrımcılığı körükleyici semboller taşımak,</a:t>
            </a:r>
          </a:p>
        </p:txBody>
      </p:sp>
    </p:spTree>
    <p:extLst>
      <p:ext uri="{BB962C8B-B14F-4D97-AF65-F5344CB8AC3E}">
        <p14:creationId xmlns:p14="http://schemas.microsoft.com/office/powerpoint/2010/main" xmlns="" val="3001777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keciorenmentalaritmetik.net/wp-content/uploads/2013/10/mental.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35518" y="1874638"/>
            <a:ext cx="4020206" cy="45478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Çift Dalga 5"/>
          <p:cNvSpPr/>
          <p:nvPr/>
        </p:nvSpPr>
        <p:spPr>
          <a:xfrm>
            <a:off x="409904" y="204952"/>
            <a:ext cx="11209282" cy="1418897"/>
          </a:xfrm>
          <a:prstGeom prst="doubleWave">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tr-TR" sz="4000" b="1">
                <a:solidFill>
                  <a:srgbClr val="FF0000"/>
                </a:solidFill>
              </a:rPr>
              <a:t>Zorbalığa Uğrayanların Y</a:t>
            </a:r>
            <a:r>
              <a:rPr lang="en-GB" sz="4000" b="1">
                <a:solidFill>
                  <a:srgbClr val="FF0000"/>
                </a:solidFill>
              </a:rPr>
              <a:t>anlış </a:t>
            </a:r>
            <a:r>
              <a:rPr lang="tr-TR" sz="4000" b="1">
                <a:solidFill>
                  <a:srgbClr val="FF0000"/>
                </a:solidFill>
              </a:rPr>
              <a:t>İ</a:t>
            </a:r>
            <a:r>
              <a:rPr lang="en-GB" sz="4000" b="1">
                <a:solidFill>
                  <a:srgbClr val="FF0000"/>
                </a:solidFill>
              </a:rPr>
              <a:t>nançlar</a:t>
            </a:r>
            <a:r>
              <a:rPr lang="tr-TR" sz="4000" b="1">
                <a:solidFill>
                  <a:srgbClr val="FF0000"/>
                </a:solidFill>
              </a:rPr>
              <a:t>ı</a:t>
            </a:r>
            <a:endParaRPr lang="tr-TR" sz="4000" dirty="0">
              <a:solidFill>
                <a:srgbClr val="FF0000"/>
              </a:solidFill>
            </a:endParaRPr>
          </a:p>
        </p:txBody>
      </p:sp>
    </p:spTree>
    <p:extLst>
      <p:ext uri="{BB962C8B-B14F-4D97-AF65-F5344CB8AC3E}">
        <p14:creationId xmlns:p14="http://schemas.microsoft.com/office/powerpoint/2010/main" xmlns="" val="17402056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 name="Akış Çizelgesi: Sayfa Dışı Bağlayıcısı 2"/>
          <p:cNvSpPr/>
          <p:nvPr/>
        </p:nvSpPr>
        <p:spPr>
          <a:xfrm>
            <a:off x="409083" y="206480"/>
            <a:ext cx="11446586" cy="1813035"/>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altLang="tr-TR" sz="3600" b="1">
                <a:solidFill>
                  <a:srgbClr val="FF0000"/>
                </a:solidFill>
              </a:rPr>
              <a:t> </a:t>
            </a:r>
            <a:r>
              <a:rPr lang="en-GB" altLang="tr-TR" sz="3600" b="1">
                <a:solidFill>
                  <a:srgbClr val="FF0000"/>
                </a:solidFill>
              </a:rPr>
              <a:t>1. Zorbalıktan yalnızca “hanım evlatları” yakınır.</a:t>
            </a:r>
            <a:endParaRPr lang="tr-TR" sz="3600"/>
          </a:p>
        </p:txBody>
      </p:sp>
      <p:sp>
        <p:nvSpPr>
          <p:cNvPr id="2" name="Metin kutusu 1"/>
          <p:cNvSpPr txBox="1"/>
          <p:nvPr/>
        </p:nvSpPr>
        <p:spPr>
          <a:xfrm>
            <a:off x="748145" y="2019515"/>
            <a:ext cx="10598728" cy="3970318"/>
          </a:xfrm>
          <a:prstGeom prst="rect">
            <a:avLst/>
          </a:prstGeom>
          <a:noFill/>
        </p:spPr>
        <p:txBody>
          <a:bodyPr wrap="square" rtlCol="0">
            <a:spAutoFit/>
          </a:bodyPr>
          <a:lstStyle/>
          <a:p>
            <a:pPr>
              <a:lnSpc>
                <a:spcPct val="100000"/>
              </a:lnSpc>
              <a:buClr>
                <a:srgbClr val="E5E5FF"/>
              </a:buClr>
            </a:pPr>
            <a:r>
              <a:rPr lang="en-GB" altLang="tr-TR" sz="3600" b="1" u="sng" dirty="0" err="1">
                <a:solidFill>
                  <a:srgbClr val="002060"/>
                </a:solidFill>
              </a:rPr>
              <a:t>Doğrusu</a:t>
            </a:r>
            <a:r>
              <a:rPr lang="en-GB" altLang="tr-TR" sz="3600" b="1" u="sng" dirty="0">
                <a:solidFill>
                  <a:srgbClr val="002060"/>
                </a:solidFill>
              </a:rPr>
              <a:t>:</a:t>
            </a:r>
            <a:r>
              <a:rPr lang="en-GB" altLang="tr-TR" sz="3600" b="1" dirty="0">
                <a:solidFill>
                  <a:srgbClr val="002060"/>
                </a:solidFill>
              </a:rPr>
              <a:t> </a:t>
            </a:r>
            <a:r>
              <a:rPr lang="tr-TR" altLang="tr-TR" sz="3600" b="1" dirty="0">
                <a:solidFill>
                  <a:srgbClr val="002060"/>
                </a:solidFill>
              </a:rPr>
              <a:t>  </a:t>
            </a:r>
          </a:p>
          <a:p>
            <a:pPr>
              <a:lnSpc>
                <a:spcPct val="100000"/>
              </a:lnSpc>
              <a:buClr>
                <a:srgbClr val="E5E5FF"/>
              </a:buClr>
            </a:pPr>
            <a:r>
              <a:rPr lang="tr-TR" altLang="tr-TR" sz="3600" b="1" dirty="0">
                <a:solidFill>
                  <a:srgbClr val="002060"/>
                </a:solidFill>
              </a:rPr>
              <a:t> </a:t>
            </a:r>
            <a:r>
              <a:rPr lang="en-GB" altLang="tr-TR" sz="3600" b="1" dirty="0" err="1">
                <a:solidFill>
                  <a:srgbClr val="002060"/>
                </a:solidFill>
              </a:rPr>
              <a:t>Sizlerin</a:t>
            </a:r>
            <a:r>
              <a:rPr lang="en-GB" altLang="tr-TR" sz="3600" b="1" dirty="0">
                <a:solidFill>
                  <a:srgbClr val="002060"/>
                </a:solidFill>
              </a:rPr>
              <a:t> </a:t>
            </a:r>
            <a:r>
              <a:rPr lang="en-GB" altLang="tr-TR" sz="3600" b="1" dirty="0" err="1">
                <a:solidFill>
                  <a:srgbClr val="002060"/>
                </a:solidFill>
              </a:rPr>
              <a:t>zorbalıktan</a:t>
            </a:r>
            <a:r>
              <a:rPr lang="en-GB" altLang="tr-TR" sz="3600" b="1" dirty="0">
                <a:solidFill>
                  <a:srgbClr val="002060"/>
                </a:solidFill>
              </a:rPr>
              <a:t> </a:t>
            </a:r>
            <a:r>
              <a:rPr lang="en-GB" altLang="tr-TR" sz="3600" b="1" dirty="0" err="1">
                <a:solidFill>
                  <a:srgbClr val="002060"/>
                </a:solidFill>
              </a:rPr>
              <a:t>şikayet</a:t>
            </a:r>
            <a:r>
              <a:rPr lang="en-GB" altLang="tr-TR" sz="3600" b="1" dirty="0">
                <a:solidFill>
                  <a:srgbClr val="002060"/>
                </a:solidFill>
              </a:rPr>
              <a:t> </a:t>
            </a:r>
            <a:r>
              <a:rPr lang="en-GB" altLang="tr-TR" sz="3600" b="1" dirty="0" err="1">
                <a:solidFill>
                  <a:srgbClr val="002060"/>
                </a:solidFill>
              </a:rPr>
              <a:t>etmeniz</a:t>
            </a:r>
            <a:r>
              <a:rPr lang="en-GB" altLang="tr-TR" sz="3600" b="1" dirty="0">
                <a:solidFill>
                  <a:srgbClr val="002060"/>
                </a:solidFill>
              </a:rPr>
              <a:t> </a:t>
            </a:r>
            <a:r>
              <a:rPr lang="en-GB" altLang="tr-TR" sz="3600" b="1" dirty="0">
                <a:solidFill>
                  <a:srgbClr val="FF0000"/>
                </a:solidFill>
              </a:rPr>
              <a:t>“</a:t>
            </a:r>
            <a:r>
              <a:rPr lang="en-GB" altLang="tr-TR" sz="3600" b="1" dirty="0" err="1">
                <a:solidFill>
                  <a:srgbClr val="FF0000"/>
                </a:solidFill>
              </a:rPr>
              <a:t>hanım</a:t>
            </a:r>
            <a:r>
              <a:rPr lang="en-GB" altLang="tr-TR" sz="3600" b="1" dirty="0">
                <a:solidFill>
                  <a:srgbClr val="FF0000"/>
                </a:solidFill>
              </a:rPr>
              <a:t> </a:t>
            </a:r>
            <a:r>
              <a:rPr lang="en-GB" altLang="tr-TR" sz="3600" b="1" dirty="0" err="1">
                <a:solidFill>
                  <a:srgbClr val="FF0000"/>
                </a:solidFill>
              </a:rPr>
              <a:t>evladı</a:t>
            </a:r>
            <a:r>
              <a:rPr lang="en-GB" altLang="tr-TR" sz="3600" b="1" dirty="0">
                <a:solidFill>
                  <a:srgbClr val="FF0000"/>
                </a:solidFill>
              </a:rPr>
              <a:t>” </a:t>
            </a:r>
            <a:r>
              <a:rPr lang="en-GB" altLang="tr-TR" sz="3600" b="1" dirty="0" err="1">
                <a:solidFill>
                  <a:srgbClr val="002060"/>
                </a:solidFill>
              </a:rPr>
              <a:t>olduğunuz</a:t>
            </a:r>
            <a:r>
              <a:rPr lang="en-GB" altLang="tr-TR" sz="3600" b="1" dirty="0">
                <a:solidFill>
                  <a:srgbClr val="002060"/>
                </a:solidFill>
              </a:rPr>
              <a:t> </a:t>
            </a:r>
            <a:r>
              <a:rPr lang="en-GB" altLang="tr-TR" sz="3600" b="1" dirty="0" err="1">
                <a:solidFill>
                  <a:srgbClr val="002060"/>
                </a:solidFill>
              </a:rPr>
              <a:t>anlamına</a:t>
            </a:r>
            <a:r>
              <a:rPr lang="en-GB" altLang="tr-TR" sz="3600" b="1" dirty="0">
                <a:solidFill>
                  <a:srgbClr val="002060"/>
                </a:solidFill>
              </a:rPr>
              <a:t> </a:t>
            </a:r>
            <a:r>
              <a:rPr lang="en-GB" altLang="tr-TR" sz="3600" b="1" dirty="0" err="1">
                <a:solidFill>
                  <a:srgbClr val="002060"/>
                </a:solidFill>
              </a:rPr>
              <a:t>gelmez</a:t>
            </a:r>
            <a:r>
              <a:rPr lang="en-GB" altLang="tr-TR" sz="3600" b="1" dirty="0" smtClean="0">
                <a:solidFill>
                  <a:srgbClr val="002060"/>
                </a:solidFill>
              </a:rPr>
              <a:t>.</a:t>
            </a:r>
            <a:endParaRPr lang="tr-TR" altLang="tr-TR" sz="3600" b="1" dirty="0" smtClean="0">
              <a:solidFill>
                <a:srgbClr val="002060"/>
              </a:solidFill>
            </a:endParaRPr>
          </a:p>
          <a:p>
            <a:pPr>
              <a:lnSpc>
                <a:spcPct val="100000"/>
              </a:lnSpc>
              <a:buClr>
                <a:srgbClr val="E5E5FF"/>
              </a:buClr>
            </a:pPr>
            <a:r>
              <a:rPr lang="tr-TR" altLang="tr-TR" sz="3600" b="1" dirty="0">
                <a:solidFill>
                  <a:srgbClr val="002060"/>
                </a:solidFill>
              </a:rPr>
              <a:t>	</a:t>
            </a:r>
            <a:r>
              <a:rPr lang="en-GB" altLang="tr-TR" sz="3600" b="1" dirty="0" smtClean="0">
                <a:solidFill>
                  <a:srgbClr val="002060"/>
                </a:solidFill>
              </a:rPr>
              <a:t> </a:t>
            </a:r>
            <a:r>
              <a:rPr lang="en-GB" altLang="tr-TR" sz="3600" b="1" u="sng" dirty="0" err="1">
                <a:solidFill>
                  <a:schemeClr val="accent2">
                    <a:lumMod val="50000"/>
                  </a:schemeClr>
                </a:solidFill>
              </a:rPr>
              <a:t>Zorbalık</a:t>
            </a:r>
            <a:r>
              <a:rPr lang="en-GB" altLang="tr-TR" sz="3600" b="1" u="sng" dirty="0">
                <a:solidFill>
                  <a:schemeClr val="accent2">
                    <a:lumMod val="50000"/>
                  </a:schemeClr>
                </a:solidFill>
              </a:rPr>
              <a:t>, </a:t>
            </a:r>
            <a:r>
              <a:rPr lang="en-GB" altLang="tr-TR" sz="3600" b="1" u="sng" dirty="0" err="1">
                <a:solidFill>
                  <a:schemeClr val="accent2">
                    <a:lumMod val="50000"/>
                  </a:schemeClr>
                </a:solidFill>
              </a:rPr>
              <a:t>zalimlik</a:t>
            </a:r>
            <a:r>
              <a:rPr lang="en-GB" altLang="tr-TR" sz="3600" b="1" u="sng" dirty="0">
                <a:solidFill>
                  <a:schemeClr val="accent2">
                    <a:lumMod val="50000"/>
                  </a:schemeClr>
                </a:solidFill>
              </a:rPr>
              <a:t> </a:t>
            </a:r>
            <a:r>
              <a:rPr lang="en-GB" altLang="tr-TR" sz="3600" b="1" u="sng" dirty="0" err="1">
                <a:solidFill>
                  <a:schemeClr val="accent2">
                    <a:lumMod val="50000"/>
                  </a:schemeClr>
                </a:solidFill>
              </a:rPr>
              <a:t>ve</a:t>
            </a:r>
            <a:r>
              <a:rPr lang="en-GB" altLang="tr-TR" sz="3600" b="1" u="sng" dirty="0">
                <a:solidFill>
                  <a:schemeClr val="accent2">
                    <a:lumMod val="50000"/>
                  </a:schemeClr>
                </a:solidFill>
              </a:rPr>
              <a:t> </a:t>
            </a:r>
            <a:r>
              <a:rPr lang="en-GB" altLang="tr-TR" sz="3600" b="1" u="sng" dirty="0" err="1">
                <a:solidFill>
                  <a:schemeClr val="accent2">
                    <a:lumMod val="50000"/>
                  </a:schemeClr>
                </a:solidFill>
              </a:rPr>
              <a:t>haksızlık</a:t>
            </a:r>
            <a:r>
              <a:rPr lang="en-GB" altLang="tr-TR" sz="3600" b="1" u="sng" dirty="0">
                <a:solidFill>
                  <a:schemeClr val="accent2">
                    <a:lumMod val="50000"/>
                  </a:schemeClr>
                </a:solidFill>
              </a:rPr>
              <a:t> </a:t>
            </a:r>
            <a:r>
              <a:rPr lang="en-GB" altLang="tr-TR" sz="3600" b="1" u="sng" dirty="0" err="1">
                <a:solidFill>
                  <a:schemeClr val="accent2">
                    <a:lumMod val="50000"/>
                  </a:schemeClr>
                </a:solidFill>
              </a:rPr>
              <a:t>yapmak</a:t>
            </a:r>
            <a:r>
              <a:rPr lang="en-GB" altLang="tr-TR" sz="3600" b="1" u="sng" dirty="0">
                <a:solidFill>
                  <a:schemeClr val="accent2">
                    <a:lumMod val="50000"/>
                  </a:schemeClr>
                </a:solidFill>
              </a:rPr>
              <a:t> </a:t>
            </a:r>
            <a:r>
              <a:rPr lang="en-GB" altLang="tr-TR" sz="3600" b="1" u="sng" dirty="0" err="1">
                <a:solidFill>
                  <a:schemeClr val="accent2">
                    <a:lumMod val="50000"/>
                  </a:schemeClr>
                </a:solidFill>
              </a:rPr>
              <a:t>demektir</a:t>
            </a:r>
            <a:r>
              <a:rPr lang="en-GB" altLang="tr-TR" sz="3600" b="1" u="sng" dirty="0">
                <a:solidFill>
                  <a:schemeClr val="accent2">
                    <a:lumMod val="50000"/>
                  </a:schemeClr>
                </a:solidFill>
              </a:rPr>
              <a:t>. </a:t>
            </a:r>
            <a:r>
              <a:rPr lang="en-GB" altLang="tr-TR" sz="3600" b="1" dirty="0" err="1">
                <a:solidFill>
                  <a:srgbClr val="002060"/>
                </a:solidFill>
              </a:rPr>
              <a:t>Sizler</a:t>
            </a:r>
            <a:r>
              <a:rPr lang="en-GB" altLang="tr-TR" sz="3600" b="1" dirty="0">
                <a:solidFill>
                  <a:srgbClr val="002060"/>
                </a:solidFill>
              </a:rPr>
              <a:t>, </a:t>
            </a:r>
            <a:r>
              <a:rPr lang="en-GB" altLang="tr-TR" sz="3600" b="1" dirty="0" err="1">
                <a:solidFill>
                  <a:srgbClr val="002060"/>
                </a:solidFill>
              </a:rPr>
              <a:t>zorbalığın</a:t>
            </a:r>
            <a:r>
              <a:rPr lang="tr-TR" altLang="tr-TR" sz="3600" b="1" dirty="0">
                <a:solidFill>
                  <a:srgbClr val="002060"/>
                </a:solidFill>
              </a:rPr>
              <a:t> o</a:t>
            </a:r>
            <a:r>
              <a:rPr lang="en-GB" altLang="tr-TR" sz="3600" b="1" dirty="0" err="1">
                <a:solidFill>
                  <a:srgbClr val="002060"/>
                </a:solidFill>
              </a:rPr>
              <a:t>kulda</a:t>
            </a:r>
            <a:r>
              <a:rPr lang="en-GB" altLang="tr-TR" sz="3600" b="1" dirty="0">
                <a:solidFill>
                  <a:srgbClr val="002060"/>
                </a:solidFill>
              </a:rPr>
              <a:t> </a:t>
            </a:r>
            <a:r>
              <a:rPr lang="en-GB" altLang="tr-TR" sz="3600" b="1" dirty="0" err="1">
                <a:solidFill>
                  <a:srgbClr val="002060"/>
                </a:solidFill>
              </a:rPr>
              <a:t>hiçbir</a:t>
            </a:r>
            <a:r>
              <a:rPr lang="en-GB" altLang="tr-TR" sz="3600" b="1" dirty="0">
                <a:solidFill>
                  <a:srgbClr val="002060"/>
                </a:solidFill>
              </a:rPr>
              <a:t> </a:t>
            </a:r>
            <a:r>
              <a:rPr lang="en-GB" altLang="tr-TR" sz="3600" b="1" dirty="0" err="1">
                <a:solidFill>
                  <a:srgbClr val="002060"/>
                </a:solidFill>
              </a:rPr>
              <a:t>şekilde</a:t>
            </a:r>
            <a:r>
              <a:rPr lang="en-GB" altLang="tr-TR" sz="3600" b="1" dirty="0">
                <a:solidFill>
                  <a:srgbClr val="002060"/>
                </a:solidFill>
              </a:rPr>
              <a:t> </a:t>
            </a:r>
            <a:r>
              <a:rPr lang="en-GB" altLang="tr-TR" sz="3600" b="1" dirty="0" err="1">
                <a:solidFill>
                  <a:srgbClr val="002060"/>
                </a:solidFill>
              </a:rPr>
              <a:t>kabul</a:t>
            </a:r>
            <a:r>
              <a:rPr lang="en-GB" altLang="tr-TR" sz="3600" b="1" dirty="0">
                <a:solidFill>
                  <a:srgbClr val="002060"/>
                </a:solidFill>
              </a:rPr>
              <a:t> </a:t>
            </a:r>
            <a:r>
              <a:rPr lang="en-GB" altLang="tr-TR" sz="3600" b="1" dirty="0" err="1">
                <a:solidFill>
                  <a:srgbClr val="002060"/>
                </a:solidFill>
              </a:rPr>
              <a:t>edilemez</a:t>
            </a:r>
            <a:r>
              <a:rPr lang="en-GB" altLang="tr-TR" sz="3600" b="1" dirty="0">
                <a:solidFill>
                  <a:srgbClr val="002060"/>
                </a:solidFill>
              </a:rPr>
              <a:t> </a:t>
            </a:r>
            <a:r>
              <a:rPr lang="en-GB" altLang="tr-TR" sz="3600" b="1" dirty="0" err="1">
                <a:solidFill>
                  <a:srgbClr val="002060"/>
                </a:solidFill>
              </a:rPr>
              <a:t>olduğunu</a:t>
            </a:r>
            <a:r>
              <a:rPr lang="en-GB" altLang="tr-TR" sz="3600" b="1" dirty="0">
                <a:solidFill>
                  <a:srgbClr val="002060"/>
                </a:solidFill>
              </a:rPr>
              <a:t> </a:t>
            </a:r>
            <a:r>
              <a:rPr lang="en-GB" altLang="tr-TR" sz="3600" b="1" dirty="0" err="1">
                <a:solidFill>
                  <a:srgbClr val="002060"/>
                </a:solidFill>
              </a:rPr>
              <a:t>ve</a:t>
            </a:r>
            <a:r>
              <a:rPr lang="en-GB" altLang="tr-TR" sz="3600" b="1" dirty="0">
                <a:solidFill>
                  <a:srgbClr val="002060"/>
                </a:solidFill>
              </a:rPr>
              <a:t> </a:t>
            </a:r>
            <a:r>
              <a:rPr lang="en-GB" altLang="tr-TR" sz="3600" b="1" dirty="0" err="1">
                <a:solidFill>
                  <a:srgbClr val="002060"/>
                </a:solidFill>
              </a:rPr>
              <a:t>zorbalığa</a:t>
            </a:r>
            <a:r>
              <a:rPr lang="en-GB" altLang="tr-TR" sz="3600" b="1" dirty="0">
                <a:solidFill>
                  <a:srgbClr val="002060"/>
                </a:solidFill>
              </a:rPr>
              <a:t> </a:t>
            </a:r>
            <a:r>
              <a:rPr lang="en-GB" altLang="tr-TR" sz="3600" b="1" dirty="0" err="1">
                <a:solidFill>
                  <a:srgbClr val="002060"/>
                </a:solidFill>
              </a:rPr>
              <a:t>maruz</a:t>
            </a:r>
            <a:r>
              <a:rPr lang="en-GB" altLang="tr-TR" sz="3600" b="1" dirty="0">
                <a:solidFill>
                  <a:srgbClr val="002060"/>
                </a:solidFill>
              </a:rPr>
              <a:t> </a:t>
            </a:r>
            <a:r>
              <a:rPr lang="en-GB" altLang="tr-TR" sz="3600" b="1" dirty="0" err="1">
                <a:solidFill>
                  <a:srgbClr val="002060"/>
                </a:solidFill>
              </a:rPr>
              <a:t>kaldığınızda</a:t>
            </a:r>
            <a:r>
              <a:rPr lang="en-GB" altLang="tr-TR" sz="3600" b="1" dirty="0">
                <a:solidFill>
                  <a:srgbClr val="002060"/>
                </a:solidFill>
              </a:rPr>
              <a:t> </a:t>
            </a:r>
            <a:r>
              <a:rPr lang="en-GB" altLang="tr-TR" sz="3600" b="1" dirty="0" err="1">
                <a:solidFill>
                  <a:srgbClr val="002060"/>
                </a:solidFill>
              </a:rPr>
              <a:t>şikayetinizi</a:t>
            </a:r>
            <a:r>
              <a:rPr lang="en-GB" altLang="tr-TR" sz="3600" b="1" dirty="0">
                <a:solidFill>
                  <a:srgbClr val="002060"/>
                </a:solidFill>
              </a:rPr>
              <a:t> </a:t>
            </a:r>
            <a:r>
              <a:rPr lang="en-GB" altLang="tr-TR" sz="3600" b="1" dirty="0" err="1">
                <a:solidFill>
                  <a:srgbClr val="002060"/>
                </a:solidFill>
              </a:rPr>
              <a:t>dile</a:t>
            </a:r>
            <a:r>
              <a:rPr lang="en-GB" altLang="tr-TR" sz="3600" b="1" dirty="0">
                <a:solidFill>
                  <a:srgbClr val="002060"/>
                </a:solidFill>
              </a:rPr>
              <a:t> </a:t>
            </a:r>
            <a:r>
              <a:rPr lang="en-GB" altLang="tr-TR" sz="3600" b="1" dirty="0" err="1">
                <a:solidFill>
                  <a:srgbClr val="002060"/>
                </a:solidFill>
              </a:rPr>
              <a:t>getirmelisiniz</a:t>
            </a:r>
            <a:r>
              <a:rPr lang="en-GB" altLang="tr-TR" sz="3600" b="1" dirty="0">
                <a:solidFill>
                  <a:srgbClr val="002060"/>
                </a:solidFill>
              </a:rPr>
              <a:t>.</a:t>
            </a:r>
          </a:p>
        </p:txBody>
      </p:sp>
    </p:spTree>
    <p:extLst>
      <p:ext uri="{BB962C8B-B14F-4D97-AF65-F5344CB8AC3E}">
        <p14:creationId xmlns:p14="http://schemas.microsoft.com/office/powerpoint/2010/main" xmlns="" val="24970111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xmlns="" val="1574085011"/>
              </p:ext>
            </p:extLst>
          </p:nvPr>
        </p:nvGraphicFramePr>
        <p:xfrm>
          <a:off x="1454331" y="68237"/>
          <a:ext cx="9144000" cy="1654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4" name="Picture 6" descr="http://www.dagmedya.net/wp-content/uploads/2012/11/%C5%9Fiddete-son.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15538" y="2101755"/>
            <a:ext cx="3698334" cy="4188299"/>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www.martidergisi.com/wp-content/uploads/2012/01/akranzorbaligi7.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387255" y="1927421"/>
            <a:ext cx="2837793" cy="42129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6" name="il_fi" descr="http://www.altindagram.gov.tr/UserFiles/haberfoto/ViolenceSchool_en-Lottein_schools_III_small-1%5b1%5d.jpg"/>
          <p:cNvPicPr/>
          <p:nvPr/>
        </p:nvPicPr>
        <p:blipFill>
          <a:blip r:embed="rId8" cstate="print"/>
          <a:srcRect/>
          <a:stretch>
            <a:fillRect/>
          </a:stretch>
        </p:blipFill>
        <p:spPr bwMode="auto">
          <a:xfrm>
            <a:off x="457200" y="2101755"/>
            <a:ext cx="3958338" cy="4188299"/>
          </a:xfrm>
          <a:prstGeom prst="rect">
            <a:avLst/>
          </a:prstGeom>
          <a:ln>
            <a:noFill/>
          </a:ln>
          <a:effectLst>
            <a:softEdge rad="112500"/>
          </a:effectLst>
        </p:spPr>
      </p:pic>
    </p:spTree>
    <p:extLst>
      <p:ext uri="{BB962C8B-B14F-4D97-AF65-F5344CB8AC3E}">
        <p14:creationId xmlns:p14="http://schemas.microsoft.com/office/powerpoint/2010/main" xmlns="" val="2844884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8" name="Akış Çizelgesi: Sayfa Dışı Bağlayıcısı 7"/>
          <p:cNvSpPr/>
          <p:nvPr/>
        </p:nvSpPr>
        <p:spPr>
          <a:xfrm>
            <a:off x="409083" y="206480"/>
            <a:ext cx="11446586" cy="1813035"/>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altLang="tr-TR" sz="3600" b="1" dirty="0">
                <a:solidFill>
                  <a:srgbClr val="FF0000"/>
                </a:solidFill>
              </a:rPr>
              <a:t> </a:t>
            </a:r>
            <a:r>
              <a:rPr lang="en-GB" altLang="tr-TR" sz="3600" b="1" dirty="0">
                <a:solidFill>
                  <a:srgbClr val="FF0000"/>
                </a:solidFill>
              </a:rPr>
              <a:t>2. </a:t>
            </a:r>
            <a:r>
              <a:rPr lang="en-GB" altLang="tr-TR" sz="3600" b="1" dirty="0" err="1">
                <a:solidFill>
                  <a:srgbClr val="FF0000"/>
                </a:solidFill>
              </a:rPr>
              <a:t>Zorbayı</a:t>
            </a:r>
            <a:r>
              <a:rPr lang="en-GB" altLang="tr-TR" sz="3600" b="1" dirty="0">
                <a:solidFill>
                  <a:srgbClr val="FF0000"/>
                </a:solidFill>
              </a:rPr>
              <a:t> </a:t>
            </a:r>
            <a:r>
              <a:rPr lang="en-GB" altLang="tr-TR" sz="3600" b="1" dirty="0" err="1">
                <a:solidFill>
                  <a:srgbClr val="FF0000"/>
                </a:solidFill>
              </a:rPr>
              <a:t>ele</a:t>
            </a:r>
            <a:r>
              <a:rPr lang="en-GB" altLang="tr-TR" sz="3600" b="1" dirty="0">
                <a:solidFill>
                  <a:srgbClr val="FF0000"/>
                </a:solidFill>
              </a:rPr>
              <a:t> </a:t>
            </a:r>
            <a:r>
              <a:rPr lang="en-GB" altLang="tr-TR" sz="3600" b="1" dirty="0" err="1">
                <a:solidFill>
                  <a:srgbClr val="FF0000"/>
                </a:solidFill>
              </a:rPr>
              <a:t>vermek</a:t>
            </a:r>
            <a:r>
              <a:rPr lang="en-GB" altLang="tr-TR" sz="3600" b="1" dirty="0">
                <a:solidFill>
                  <a:srgbClr val="FF0000"/>
                </a:solidFill>
              </a:rPr>
              <a:t> “</a:t>
            </a:r>
            <a:r>
              <a:rPr lang="en-GB" altLang="tr-TR" sz="3600" b="1" dirty="0" err="1">
                <a:solidFill>
                  <a:srgbClr val="FF0000"/>
                </a:solidFill>
              </a:rPr>
              <a:t>ispiyonculuk</a:t>
            </a:r>
            <a:r>
              <a:rPr lang="en-GB" altLang="tr-TR" sz="3600" b="1" dirty="0">
                <a:solidFill>
                  <a:srgbClr val="FF0000"/>
                </a:solidFill>
              </a:rPr>
              <a:t>” </a:t>
            </a:r>
            <a:r>
              <a:rPr lang="en-GB" altLang="tr-TR" sz="3600" b="1" dirty="0" err="1">
                <a:solidFill>
                  <a:srgbClr val="FF0000"/>
                </a:solidFill>
              </a:rPr>
              <a:t>tur.</a:t>
            </a:r>
            <a:endParaRPr lang="tr-TR" sz="3600" dirty="0">
              <a:solidFill>
                <a:srgbClr val="FF0000"/>
              </a:solidFill>
            </a:endParaRPr>
          </a:p>
        </p:txBody>
      </p:sp>
      <p:sp>
        <p:nvSpPr>
          <p:cNvPr id="3" name="Köşeleri Yuvarlanmış Dikdörtgen Belirtme Çizgisi 2"/>
          <p:cNvSpPr/>
          <p:nvPr/>
        </p:nvSpPr>
        <p:spPr>
          <a:xfrm>
            <a:off x="409083" y="2244436"/>
            <a:ext cx="11446586" cy="4059363"/>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buClr>
                <a:srgbClr val="E5E5FF"/>
              </a:buClr>
            </a:pPr>
            <a:r>
              <a:rPr lang="tr-TR" altLang="tr-TR" sz="3600" b="1" dirty="0">
                <a:solidFill>
                  <a:schemeClr val="accent1">
                    <a:lumMod val="50000"/>
                  </a:schemeClr>
                </a:solidFill>
              </a:rPr>
              <a:t> </a:t>
            </a:r>
            <a:r>
              <a:rPr lang="en-GB" altLang="tr-TR" sz="3600" b="1" dirty="0" err="1">
                <a:solidFill>
                  <a:schemeClr val="accent1">
                    <a:lumMod val="50000"/>
                  </a:schemeClr>
                </a:solidFill>
              </a:rPr>
              <a:t>Doğrusu</a:t>
            </a:r>
            <a:r>
              <a:rPr lang="en-GB" altLang="tr-TR" sz="3600" b="1" dirty="0">
                <a:solidFill>
                  <a:schemeClr val="accent1">
                    <a:lumMod val="50000"/>
                  </a:schemeClr>
                </a:solidFill>
              </a:rPr>
              <a:t>: </a:t>
            </a:r>
            <a:endParaRPr lang="tr-TR" altLang="tr-TR" sz="3600" b="1" dirty="0">
              <a:solidFill>
                <a:schemeClr val="accent1">
                  <a:lumMod val="50000"/>
                </a:schemeClr>
              </a:solidFill>
            </a:endParaRPr>
          </a:p>
          <a:p>
            <a:pPr algn="ctr">
              <a:buClr>
                <a:srgbClr val="E5E5FF"/>
              </a:buClr>
            </a:pPr>
            <a:r>
              <a:rPr lang="en-GB" altLang="tr-TR" sz="3600" b="1" dirty="0" err="1" smtClean="0">
                <a:solidFill>
                  <a:schemeClr val="accent1">
                    <a:lumMod val="50000"/>
                  </a:schemeClr>
                </a:solidFill>
              </a:rPr>
              <a:t>Zorbayı</a:t>
            </a:r>
            <a:r>
              <a:rPr lang="en-GB" altLang="tr-TR" sz="3600" b="1" dirty="0" smtClean="0">
                <a:solidFill>
                  <a:schemeClr val="accent1">
                    <a:lumMod val="50000"/>
                  </a:schemeClr>
                </a:solidFill>
              </a:rPr>
              <a:t> </a:t>
            </a:r>
            <a:r>
              <a:rPr lang="en-GB" altLang="tr-TR" sz="3600" b="1" dirty="0" err="1">
                <a:solidFill>
                  <a:schemeClr val="accent1">
                    <a:lumMod val="50000"/>
                  </a:schemeClr>
                </a:solidFill>
              </a:rPr>
              <a:t>ele</a:t>
            </a:r>
            <a:r>
              <a:rPr lang="en-GB" altLang="tr-TR" sz="3600" b="1" dirty="0">
                <a:solidFill>
                  <a:schemeClr val="accent1">
                    <a:lumMod val="50000"/>
                  </a:schemeClr>
                </a:solidFill>
              </a:rPr>
              <a:t> </a:t>
            </a:r>
            <a:r>
              <a:rPr lang="en-GB" altLang="tr-TR" sz="3600" b="1" dirty="0" err="1">
                <a:solidFill>
                  <a:schemeClr val="accent1">
                    <a:lumMod val="50000"/>
                  </a:schemeClr>
                </a:solidFill>
              </a:rPr>
              <a:t>vermek</a:t>
            </a:r>
            <a:r>
              <a:rPr lang="en-GB" altLang="tr-TR" sz="3600" b="1" dirty="0">
                <a:solidFill>
                  <a:schemeClr val="accent1">
                    <a:lumMod val="50000"/>
                  </a:schemeClr>
                </a:solidFill>
              </a:rPr>
              <a:t> “</a:t>
            </a:r>
            <a:r>
              <a:rPr lang="en-GB" altLang="tr-TR" sz="3600" b="1" dirty="0" err="1">
                <a:solidFill>
                  <a:schemeClr val="accent1">
                    <a:lumMod val="50000"/>
                  </a:schemeClr>
                </a:solidFill>
              </a:rPr>
              <a:t>ispiyonculuk</a:t>
            </a:r>
            <a:r>
              <a:rPr lang="en-GB" altLang="tr-TR" sz="3600" b="1" dirty="0">
                <a:solidFill>
                  <a:schemeClr val="accent1">
                    <a:lumMod val="50000"/>
                  </a:schemeClr>
                </a:solidFill>
              </a:rPr>
              <a:t>” </a:t>
            </a:r>
            <a:r>
              <a:rPr lang="en-GB" altLang="tr-TR" sz="3600" b="1" dirty="0" err="1">
                <a:solidFill>
                  <a:schemeClr val="accent1">
                    <a:lumMod val="50000"/>
                  </a:schemeClr>
                </a:solidFill>
              </a:rPr>
              <a:t>değil</a:t>
            </a:r>
            <a:r>
              <a:rPr lang="en-GB" altLang="tr-TR" sz="3600" b="1" dirty="0">
                <a:solidFill>
                  <a:schemeClr val="accent1">
                    <a:lumMod val="50000"/>
                  </a:schemeClr>
                </a:solidFill>
              </a:rPr>
              <a:t>, </a:t>
            </a:r>
            <a:r>
              <a:rPr lang="en-GB" altLang="tr-TR" sz="3600" b="1" dirty="0" err="1">
                <a:solidFill>
                  <a:schemeClr val="accent1">
                    <a:lumMod val="50000"/>
                  </a:schemeClr>
                </a:solidFill>
              </a:rPr>
              <a:t>bildirmek</a:t>
            </a:r>
            <a:r>
              <a:rPr lang="tr-TR" altLang="tr-TR" sz="3600" b="1" dirty="0">
                <a:solidFill>
                  <a:schemeClr val="accent1">
                    <a:lumMod val="50000"/>
                  </a:schemeClr>
                </a:solidFill>
              </a:rPr>
              <a:t> </a:t>
            </a:r>
            <a:r>
              <a:rPr lang="en-GB" altLang="tr-TR" sz="3600" b="1" dirty="0" err="1">
                <a:solidFill>
                  <a:schemeClr val="accent1">
                    <a:lumMod val="50000"/>
                  </a:schemeClr>
                </a:solidFill>
              </a:rPr>
              <a:t>demektir</a:t>
            </a:r>
            <a:r>
              <a:rPr lang="en-GB" altLang="tr-TR" sz="3600" b="1" dirty="0">
                <a:solidFill>
                  <a:schemeClr val="accent1">
                    <a:lumMod val="50000"/>
                  </a:schemeClr>
                </a:solidFill>
              </a:rPr>
              <a:t>. </a:t>
            </a:r>
            <a:r>
              <a:rPr lang="en-GB" altLang="tr-TR" sz="3600" b="1" dirty="0" err="1">
                <a:solidFill>
                  <a:schemeClr val="accent1">
                    <a:lumMod val="50000"/>
                  </a:schemeClr>
                </a:solidFill>
              </a:rPr>
              <a:t>Suçluya</a:t>
            </a:r>
            <a:r>
              <a:rPr lang="en-GB" altLang="tr-TR" sz="3600" b="1" dirty="0">
                <a:solidFill>
                  <a:schemeClr val="accent1">
                    <a:lumMod val="50000"/>
                  </a:schemeClr>
                </a:solidFill>
              </a:rPr>
              <a:t> </a:t>
            </a:r>
            <a:r>
              <a:rPr lang="en-GB" altLang="tr-TR" sz="3600" b="1" dirty="0" err="1">
                <a:solidFill>
                  <a:schemeClr val="accent1">
                    <a:lumMod val="50000"/>
                  </a:schemeClr>
                </a:solidFill>
              </a:rPr>
              <a:t>veya</a:t>
            </a:r>
            <a:r>
              <a:rPr lang="en-GB" altLang="tr-TR" sz="3600" b="1" dirty="0">
                <a:solidFill>
                  <a:schemeClr val="accent1">
                    <a:lumMod val="50000"/>
                  </a:schemeClr>
                </a:solidFill>
              </a:rPr>
              <a:t> </a:t>
            </a:r>
            <a:r>
              <a:rPr lang="en-GB" altLang="tr-TR" sz="3600" b="1" dirty="0" err="1">
                <a:solidFill>
                  <a:schemeClr val="accent1">
                    <a:lumMod val="50000"/>
                  </a:schemeClr>
                </a:solidFill>
              </a:rPr>
              <a:t>bir</a:t>
            </a:r>
            <a:r>
              <a:rPr lang="en-GB" altLang="tr-TR" sz="3600" b="1" dirty="0">
                <a:solidFill>
                  <a:schemeClr val="accent1">
                    <a:lumMod val="50000"/>
                  </a:schemeClr>
                </a:solidFill>
              </a:rPr>
              <a:t> </a:t>
            </a:r>
            <a:r>
              <a:rPr lang="en-GB" altLang="tr-TR" sz="3600" b="1" dirty="0" err="1">
                <a:solidFill>
                  <a:schemeClr val="accent1">
                    <a:lumMod val="50000"/>
                  </a:schemeClr>
                </a:solidFill>
              </a:rPr>
              <a:t>başkasına</a:t>
            </a:r>
            <a:r>
              <a:rPr lang="en-GB" altLang="tr-TR" sz="3600" b="1" dirty="0">
                <a:solidFill>
                  <a:schemeClr val="accent1">
                    <a:lumMod val="50000"/>
                  </a:schemeClr>
                </a:solidFill>
              </a:rPr>
              <a:t> </a:t>
            </a:r>
            <a:r>
              <a:rPr lang="en-GB" altLang="tr-TR" sz="3600" b="1" dirty="0" err="1">
                <a:solidFill>
                  <a:schemeClr val="accent1">
                    <a:lumMod val="50000"/>
                  </a:schemeClr>
                </a:solidFill>
              </a:rPr>
              <a:t>yardım</a:t>
            </a:r>
            <a:r>
              <a:rPr lang="en-GB" altLang="tr-TR" sz="3600" b="1" dirty="0">
                <a:solidFill>
                  <a:schemeClr val="accent1">
                    <a:lumMod val="50000"/>
                  </a:schemeClr>
                </a:solidFill>
              </a:rPr>
              <a:t> </a:t>
            </a:r>
            <a:r>
              <a:rPr lang="en-GB" altLang="tr-TR" sz="3600" b="1" dirty="0" err="1">
                <a:solidFill>
                  <a:schemeClr val="accent1">
                    <a:lumMod val="50000"/>
                  </a:schemeClr>
                </a:solidFill>
              </a:rPr>
              <a:t>etmek</a:t>
            </a:r>
            <a:r>
              <a:rPr lang="en-GB" altLang="tr-TR" sz="3600" b="1" dirty="0">
                <a:solidFill>
                  <a:schemeClr val="accent1">
                    <a:lumMod val="50000"/>
                  </a:schemeClr>
                </a:solidFill>
              </a:rPr>
              <a:t> </a:t>
            </a:r>
            <a:r>
              <a:rPr lang="en-GB" altLang="tr-TR" sz="3600" b="1" dirty="0" err="1">
                <a:solidFill>
                  <a:schemeClr val="accent1">
                    <a:lumMod val="50000"/>
                  </a:schemeClr>
                </a:solidFill>
              </a:rPr>
              <a:t>için</a:t>
            </a:r>
            <a:r>
              <a:rPr lang="en-GB" altLang="tr-TR" sz="3600" b="1" dirty="0">
                <a:solidFill>
                  <a:schemeClr val="accent1">
                    <a:lumMod val="50000"/>
                  </a:schemeClr>
                </a:solidFill>
              </a:rPr>
              <a:t> </a:t>
            </a:r>
            <a:r>
              <a:rPr lang="en-GB" altLang="tr-TR" sz="3600" b="1" dirty="0" err="1">
                <a:solidFill>
                  <a:schemeClr val="accent1">
                    <a:lumMod val="50000"/>
                  </a:schemeClr>
                </a:solidFill>
              </a:rPr>
              <a:t>suçluyu</a:t>
            </a:r>
            <a:r>
              <a:rPr lang="en-GB" altLang="tr-TR" sz="3600" b="1" dirty="0">
                <a:solidFill>
                  <a:schemeClr val="accent1">
                    <a:lumMod val="50000"/>
                  </a:schemeClr>
                </a:solidFill>
              </a:rPr>
              <a:t> </a:t>
            </a:r>
            <a:r>
              <a:rPr lang="en-GB" altLang="tr-TR" sz="3600" b="1" dirty="0" err="1">
                <a:solidFill>
                  <a:schemeClr val="accent1">
                    <a:lumMod val="50000"/>
                  </a:schemeClr>
                </a:solidFill>
              </a:rPr>
              <a:t>yetkililere</a:t>
            </a:r>
            <a:r>
              <a:rPr lang="en-GB" altLang="tr-TR" sz="3600" b="1" dirty="0">
                <a:solidFill>
                  <a:schemeClr val="accent1">
                    <a:lumMod val="50000"/>
                  </a:schemeClr>
                </a:solidFill>
              </a:rPr>
              <a:t> </a:t>
            </a:r>
            <a:r>
              <a:rPr lang="en-GB" altLang="tr-TR" sz="3600" b="1" dirty="0" err="1">
                <a:solidFill>
                  <a:schemeClr val="accent1">
                    <a:lumMod val="50000"/>
                  </a:schemeClr>
                </a:solidFill>
              </a:rPr>
              <a:t>bildiririz</a:t>
            </a:r>
            <a:r>
              <a:rPr lang="en-GB" altLang="tr-TR" sz="3600" b="1" dirty="0">
                <a:solidFill>
                  <a:schemeClr val="accent1">
                    <a:lumMod val="50000"/>
                  </a:schemeClr>
                </a:solidFill>
              </a:rPr>
              <a:t>. </a:t>
            </a:r>
            <a:r>
              <a:rPr lang="en-GB" altLang="tr-TR" sz="3600" b="1" dirty="0" err="1">
                <a:solidFill>
                  <a:schemeClr val="accent1">
                    <a:lumMod val="50000"/>
                  </a:schemeClr>
                </a:solidFill>
              </a:rPr>
              <a:t>Halbuki</a:t>
            </a:r>
            <a:r>
              <a:rPr lang="en-GB" altLang="tr-TR" sz="3600" b="1" dirty="0">
                <a:solidFill>
                  <a:schemeClr val="accent1">
                    <a:lumMod val="50000"/>
                  </a:schemeClr>
                </a:solidFill>
              </a:rPr>
              <a:t> </a:t>
            </a:r>
            <a:r>
              <a:rPr lang="en-GB" altLang="tr-TR" sz="3600" b="1" dirty="0" err="1">
                <a:solidFill>
                  <a:schemeClr val="accent1">
                    <a:lumMod val="50000"/>
                  </a:schemeClr>
                </a:solidFill>
              </a:rPr>
              <a:t>birisini</a:t>
            </a:r>
            <a:r>
              <a:rPr lang="en-GB" altLang="tr-TR" sz="3600" b="1" dirty="0">
                <a:solidFill>
                  <a:schemeClr val="accent1">
                    <a:lumMod val="50000"/>
                  </a:schemeClr>
                </a:solidFill>
              </a:rPr>
              <a:t> “</a:t>
            </a:r>
            <a:r>
              <a:rPr lang="en-GB" altLang="tr-TR" sz="3600" b="1" dirty="0" err="1">
                <a:solidFill>
                  <a:schemeClr val="accent1">
                    <a:lumMod val="50000"/>
                  </a:schemeClr>
                </a:solidFill>
              </a:rPr>
              <a:t>ispiyonlamakta</a:t>
            </a:r>
            <a:r>
              <a:rPr lang="en-GB" altLang="tr-TR" sz="3600" b="1" dirty="0">
                <a:solidFill>
                  <a:schemeClr val="accent1">
                    <a:lumMod val="50000"/>
                  </a:schemeClr>
                </a:solidFill>
              </a:rPr>
              <a:t>” </a:t>
            </a:r>
            <a:r>
              <a:rPr lang="en-GB" altLang="tr-TR" sz="3600" b="1" dirty="0" err="1">
                <a:solidFill>
                  <a:schemeClr val="accent1">
                    <a:lumMod val="50000"/>
                  </a:schemeClr>
                </a:solidFill>
              </a:rPr>
              <a:t>amaç</a:t>
            </a:r>
            <a:r>
              <a:rPr lang="en-GB" altLang="tr-TR" sz="3600" b="1" dirty="0">
                <a:solidFill>
                  <a:schemeClr val="accent1">
                    <a:lumMod val="50000"/>
                  </a:schemeClr>
                </a:solidFill>
              </a:rPr>
              <a:t>, </a:t>
            </a:r>
            <a:r>
              <a:rPr lang="en-GB" altLang="tr-TR" sz="3600" b="1" dirty="0" err="1">
                <a:solidFill>
                  <a:schemeClr val="accent1">
                    <a:lumMod val="50000"/>
                  </a:schemeClr>
                </a:solidFill>
              </a:rPr>
              <a:t>onun</a:t>
            </a:r>
            <a:r>
              <a:rPr lang="en-GB" altLang="tr-TR" sz="3600" b="1" dirty="0">
                <a:solidFill>
                  <a:schemeClr val="accent1">
                    <a:lumMod val="50000"/>
                  </a:schemeClr>
                </a:solidFill>
              </a:rPr>
              <a:t> </a:t>
            </a:r>
            <a:r>
              <a:rPr lang="en-GB" altLang="tr-TR" sz="3600" b="1" dirty="0" err="1">
                <a:solidFill>
                  <a:schemeClr val="accent1">
                    <a:lumMod val="50000"/>
                  </a:schemeClr>
                </a:solidFill>
              </a:rPr>
              <a:t>başını</a:t>
            </a:r>
            <a:r>
              <a:rPr lang="en-GB" altLang="tr-TR" sz="3600" b="1" dirty="0">
                <a:solidFill>
                  <a:schemeClr val="accent1">
                    <a:lumMod val="50000"/>
                  </a:schemeClr>
                </a:solidFill>
              </a:rPr>
              <a:t> </a:t>
            </a:r>
            <a:r>
              <a:rPr lang="en-GB" altLang="tr-TR" sz="3600" b="1" dirty="0" err="1">
                <a:solidFill>
                  <a:schemeClr val="accent1">
                    <a:lumMod val="50000"/>
                  </a:schemeClr>
                </a:solidFill>
              </a:rPr>
              <a:t>derde</a:t>
            </a:r>
            <a:r>
              <a:rPr lang="en-GB" altLang="tr-TR" sz="3600" b="1" dirty="0">
                <a:solidFill>
                  <a:schemeClr val="accent1">
                    <a:lumMod val="50000"/>
                  </a:schemeClr>
                </a:solidFill>
              </a:rPr>
              <a:t> </a:t>
            </a:r>
            <a:r>
              <a:rPr lang="en-GB" altLang="tr-TR" sz="3600" b="1" dirty="0" err="1">
                <a:solidFill>
                  <a:schemeClr val="accent1">
                    <a:lumMod val="50000"/>
                  </a:schemeClr>
                </a:solidFill>
              </a:rPr>
              <a:t>sokmaktır</a:t>
            </a:r>
            <a:r>
              <a:rPr lang="en-GB" altLang="tr-TR" sz="3600" b="1" dirty="0">
                <a:solidFill>
                  <a:schemeClr val="accent1">
                    <a:lumMod val="50000"/>
                  </a:schemeClr>
                </a:solidFill>
              </a:rPr>
              <a:t>.</a:t>
            </a:r>
            <a:endParaRPr lang="tr-TR" sz="3600" dirty="0">
              <a:solidFill>
                <a:schemeClr val="accent1">
                  <a:lumMod val="50000"/>
                </a:schemeClr>
              </a:solidFill>
            </a:endParaRPr>
          </a:p>
        </p:txBody>
      </p:sp>
    </p:spTree>
    <p:extLst>
      <p:ext uri="{BB962C8B-B14F-4D97-AF65-F5344CB8AC3E}">
        <p14:creationId xmlns:p14="http://schemas.microsoft.com/office/powerpoint/2010/main" xmlns="" val="15963443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Gözyaşı Damlası 1"/>
          <p:cNvSpPr/>
          <p:nvPr/>
        </p:nvSpPr>
        <p:spPr>
          <a:xfrm>
            <a:off x="7309319" y="1693685"/>
            <a:ext cx="4330890" cy="3332500"/>
          </a:xfrm>
          <a:prstGeom prst="teardrop">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buClr>
                <a:srgbClr val="E5E5FF"/>
              </a:buClr>
            </a:pPr>
            <a:r>
              <a:rPr lang="en-GB" altLang="tr-TR" sz="3600" b="1" dirty="0" err="1">
                <a:solidFill>
                  <a:srgbClr val="00B050"/>
                </a:solidFill>
              </a:rPr>
              <a:t>Doğrusu</a:t>
            </a:r>
            <a:r>
              <a:rPr lang="en-GB" altLang="tr-TR" sz="3600" b="1" dirty="0">
                <a:solidFill>
                  <a:srgbClr val="00B050"/>
                </a:solidFill>
              </a:rPr>
              <a:t>: </a:t>
            </a:r>
            <a:endParaRPr lang="tr-TR" altLang="tr-TR" sz="3600" b="1" dirty="0" smtClean="0">
              <a:solidFill>
                <a:srgbClr val="00B050"/>
              </a:solidFill>
            </a:endParaRPr>
          </a:p>
          <a:p>
            <a:pPr algn="ctr">
              <a:buClr>
                <a:srgbClr val="E5E5FF"/>
              </a:buClr>
            </a:pPr>
            <a:r>
              <a:rPr lang="en-GB" altLang="tr-TR" sz="3600" b="1" dirty="0" smtClean="0">
                <a:solidFill>
                  <a:srgbClr val="00B050"/>
                </a:solidFill>
              </a:rPr>
              <a:t>Bu </a:t>
            </a:r>
            <a:r>
              <a:rPr lang="en-GB" altLang="tr-TR" sz="3600" b="1" dirty="0" err="1" smtClean="0">
                <a:solidFill>
                  <a:srgbClr val="00B050"/>
                </a:solidFill>
              </a:rPr>
              <a:t>söylemlerin</a:t>
            </a:r>
            <a:r>
              <a:rPr lang="en-GB" altLang="tr-TR" sz="3600" b="1" dirty="0" smtClean="0">
                <a:solidFill>
                  <a:srgbClr val="00B050"/>
                </a:solidFill>
              </a:rPr>
              <a:t> </a:t>
            </a:r>
            <a:r>
              <a:rPr lang="en-GB" altLang="tr-TR" sz="3600" b="1" dirty="0" err="1">
                <a:solidFill>
                  <a:srgbClr val="00B050"/>
                </a:solidFill>
              </a:rPr>
              <a:t>tamamı</a:t>
            </a:r>
            <a:r>
              <a:rPr lang="en-GB" altLang="tr-TR" sz="3600" b="1" dirty="0">
                <a:solidFill>
                  <a:srgbClr val="00B050"/>
                </a:solidFill>
              </a:rPr>
              <a:t> </a:t>
            </a:r>
            <a:r>
              <a:rPr lang="en-GB" altLang="tr-TR" sz="4000" b="1" dirty="0">
                <a:solidFill>
                  <a:srgbClr val="FF0000"/>
                </a:solidFill>
              </a:rPr>
              <a:t>YANLIŞ....</a:t>
            </a:r>
          </a:p>
        </p:txBody>
      </p:sp>
      <p:sp>
        <p:nvSpPr>
          <p:cNvPr id="6" name="Yuvarlatılmış Dikdörtgen 5"/>
          <p:cNvSpPr/>
          <p:nvPr/>
        </p:nvSpPr>
        <p:spPr>
          <a:xfrm>
            <a:off x="331077" y="283779"/>
            <a:ext cx="6653048" cy="62431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altLang="tr-TR" sz="2400" b="1" dirty="0">
                <a:solidFill>
                  <a:srgbClr val="FF0000"/>
                </a:solidFill>
              </a:rPr>
              <a:t>3.</a:t>
            </a:r>
            <a:r>
              <a:rPr lang="tr-TR" altLang="tr-TR" sz="2400" b="1" dirty="0">
                <a:solidFill>
                  <a:srgbClr val="FF0000"/>
                </a:solidFill>
              </a:rPr>
              <a:t> </a:t>
            </a:r>
            <a:r>
              <a:rPr lang="tr-TR" altLang="tr-TR" sz="2400" b="1" dirty="0" smtClean="0">
                <a:solidFill>
                  <a:srgbClr val="FF0000"/>
                </a:solidFill>
              </a:rPr>
              <a:t> </a:t>
            </a:r>
            <a:r>
              <a:rPr lang="en-GB" altLang="tr-TR" sz="2400" b="1" dirty="0">
                <a:solidFill>
                  <a:srgbClr val="FF0000"/>
                </a:solidFill>
              </a:rPr>
              <a:t>“</a:t>
            </a:r>
            <a:r>
              <a:rPr lang="en-GB" altLang="tr-TR" sz="2400" b="1" dirty="0" err="1">
                <a:solidFill>
                  <a:srgbClr val="FF0000"/>
                </a:solidFill>
              </a:rPr>
              <a:t>Kavga</a:t>
            </a:r>
            <a:r>
              <a:rPr lang="en-GB" altLang="tr-TR" sz="2400" b="1" dirty="0">
                <a:solidFill>
                  <a:srgbClr val="FF0000"/>
                </a:solidFill>
              </a:rPr>
              <a:t> </a:t>
            </a:r>
            <a:r>
              <a:rPr lang="en-GB" altLang="tr-TR" sz="2400" b="1" dirty="0" err="1">
                <a:solidFill>
                  <a:srgbClr val="FF0000"/>
                </a:solidFill>
              </a:rPr>
              <a:t>etmek</a:t>
            </a:r>
            <a:r>
              <a:rPr lang="en-GB" altLang="tr-TR" sz="2400" b="1" dirty="0">
                <a:solidFill>
                  <a:srgbClr val="FF0000"/>
                </a:solidFill>
              </a:rPr>
              <a:t> </a:t>
            </a:r>
            <a:r>
              <a:rPr lang="en-GB" altLang="tr-TR" sz="2400" b="1" dirty="0" err="1">
                <a:solidFill>
                  <a:srgbClr val="FF0000"/>
                </a:solidFill>
              </a:rPr>
              <a:t>ve</a:t>
            </a:r>
            <a:r>
              <a:rPr lang="en-GB" altLang="tr-TR" sz="2400" b="1" dirty="0">
                <a:solidFill>
                  <a:srgbClr val="FF0000"/>
                </a:solidFill>
              </a:rPr>
              <a:t> </a:t>
            </a:r>
            <a:r>
              <a:rPr lang="en-GB" altLang="tr-TR" sz="2400" b="1" dirty="0" err="1">
                <a:solidFill>
                  <a:srgbClr val="FF0000"/>
                </a:solidFill>
              </a:rPr>
              <a:t>saldırganca</a:t>
            </a:r>
            <a:r>
              <a:rPr lang="en-GB" altLang="tr-TR" sz="2400" b="1" dirty="0">
                <a:solidFill>
                  <a:srgbClr val="FF0000"/>
                </a:solidFill>
              </a:rPr>
              <a:t> </a:t>
            </a:r>
            <a:r>
              <a:rPr lang="en-GB" altLang="tr-TR" sz="2400" b="1" dirty="0" err="1">
                <a:solidFill>
                  <a:srgbClr val="FF0000"/>
                </a:solidFill>
              </a:rPr>
              <a:t>davranmak</a:t>
            </a:r>
            <a:r>
              <a:rPr lang="en-GB" altLang="tr-TR" sz="2400" b="1" dirty="0">
                <a:solidFill>
                  <a:srgbClr val="FF0000"/>
                </a:solidFill>
              </a:rPr>
              <a:t>, </a:t>
            </a:r>
            <a:r>
              <a:rPr lang="en-GB" altLang="tr-TR" sz="2400" b="1" dirty="0" err="1">
                <a:solidFill>
                  <a:srgbClr val="FF0000"/>
                </a:solidFill>
              </a:rPr>
              <a:t>büyüme</a:t>
            </a:r>
            <a:r>
              <a:rPr lang="en-GB" altLang="tr-TR" sz="2400" b="1" dirty="0">
                <a:solidFill>
                  <a:srgbClr val="FF0000"/>
                </a:solidFill>
              </a:rPr>
              <a:t> </a:t>
            </a:r>
            <a:r>
              <a:rPr lang="en-GB" altLang="tr-TR" sz="2400" b="1" dirty="0" err="1">
                <a:solidFill>
                  <a:srgbClr val="FF0000"/>
                </a:solidFill>
              </a:rPr>
              <a:t>ve</a:t>
            </a:r>
            <a:r>
              <a:rPr lang="en-GB" altLang="tr-TR" sz="2400" b="1" dirty="0">
                <a:solidFill>
                  <a:srgbClr val="FF0000"/>
                </a:solidFill>
              </a:rPr>
              <a:t> </a:t>
            </a:r>
            <a:r>
              <a:rPr lang="en-GB" altLang="tr-TR" sz="2400" b="1" dirty="0" err="1">
                <a:solidFill>
                  <a:srgbClr val="FF0000"/>
                </a:solidFill>
              </a:rPr>
              <a:t>gelişmenin</a:t>
            </a:r>
            <a:r>
              <a:rPr lang="en-GB" altLang="tr-TR" sz="2400" b="1" dirty="0">
                <a:solidFill>
                  <a:srgbClr val="FF0000"/>
                </a:solidFill>
              </a:rPr>
              <a:t> </a:t>
            </a:r>
            <a:r>
              <a:rPr lang="en-GB" altLang="tr-TR" sz="2400" b="1" dirty="0" err="1">
                <a:solidFill>
                  <a:srgbClr val="FF0000"/>
                </a:solidFill>
              </a:rPr>
              <a:t>doğal</a:t>
            </a:r>
            <a:r>
              <a:rPr lang="en-GB" altLang="tr-TR" sz="2400" b="1" dirty="0">
                <a:solidFill>
                  <a:srgbClr val="FF0000"/>
                </a:solidFill>
              </a:rPr>
              <a:t> </a:t>
            </a:r>
            <a:r>
              <a:rPr lang="en-GB" altLang="tr-TR" sz="2400" b="1" dirty="0" err="1">
                <a:solidFill>
                  <a:srgbClr val="FF0000"/>
                </a:solidFill>
              </a:rPr>
              <a:t>bir</a:t>
            </a:r>
            <a:r>
              <a:rPr lang="en-GB" altLang="tr-TR" sz="2400" b="1" dirty="0">
                <a:solidFill>
                  <a:srgbClr val="FF0000"/>
                </a:solidFill>
              </a:rPr>
              <a:t> </a:t>
            </a:r>
            <a:r>
              <a:rPr lang="en-GB" altLang="tr-TR" sz="2400" b="1" dirty="0" err="1">
                <a:solidFill>
                  <a:srgbClr val="FF0000"/>
                </a:solidFill>
              </a:rPr>
              <a:t>parçasıdır</a:t>
            </a:r>
            <a:r>
              <a:rPr lang="en-GB" altLang="tr-TR" sz="2400" b="1" dirty="0">
                <a:solidFill>
                  <a:srgbClr val="FF0000"/>
                </a:solidFill>
              </a:rPr>
              <a:t> </a:t>
            </a:r>
            <a:endParaRPr lang="tr-TR" altLang="tr-TR" sz="2400" b="1" dirty="0">
              <a:solidFill>
                <a:srgbClr val="FF0000"/>
              </a:solidFill>
            </a:endParaRPr>
          </a:p>
          <a:p>
            <a:r>
              <a:rPr lang="en-GB" altLang="tr-TR" sz="2400" b="1" dirty="0">
                <a:solidFill>
                  <a:srgbClr val="FF0000"/>
                </a:solidFill>
              </a:rPr>
              <a:t>– </a:t>
            </a:r>
            <a:r>
              <a:rPr lang="en-GB" altLang="tr-TR" sz="2400" b="1" dirty="0" err="1">
                <a:solidFill>
                  <a:srgbClr val="FF0000"/>
                </a:solidFill>
              </a:rPr>
              <a:t>bazı</a:t>
            </a:r>
            <a:r>
              <a:rPr lang="en-GB" altLang="tr-TR" sz="2400" b="1" dirty="0">
                <a:solidFill>
                  <a:srgbClr val="FF0000"/>
                </a:solidFill>
              </a:rPr>
              <a:t> </a:t>
            </a:r>
            <a:r>
              <a:rPr lang="en-GB" altLang="tr-TR" sz="2400" b="1" dirty="0" err="1">
                <a:solidFill>
                  <a:srgbClr val="FF0000"/>
                </a:solidFill>
              </a:rPr>
              <a:t>öğrenciler</a:t>
            </a:r>
            <a:r>
              <a:rPr lang="en-GB" altLang="tr-TR" sz="2400" b="1" dirty="0">
                <a:solidFill>
                  <a:srgbClr val="FF0000"/>
                </a:solidFill>
              </a:rPr>
              <a:t> </a:t>
            </a:r>
            <a:r>
              <a:rPr lang="en-GB" altLang="tr-TR" sz="2400" b="1" dirty="0" err="1">
                <a:solidFill>
                  <a:srgbClr val="FF0000"/>
                </a:solidFill>
              </a:rPr>
              <a:t>zorbalığı</a:t>
            </a:r>
            <a:r>
              <a:rPr lang="en-GB" altLang="tr-TR" sz="2400" b="1" dirty="0">
                <a:solidFill>
                  <a:srgbClr val="FF0000"/>
                </a:solidFill>
              </a:rPr>
              <a:t> </a:t>
            </a:r>
            <a:r>
              <a:rPr lang="en-GB" altLang="tr-TR" sz="2400" b="1" dirty="0" err="1">
                <a:solidFill>
                  <a:srgbClr val="FF0000"/>
                </a:solidFill>
              </a:rPr>
              <a:t>hak</a:t>
            </a:r>
            <a:r>
              <a:rPr lang="en-GB" altLang="tr-TR" sz="2400" b="1" dirty="0">
                <a:solidFill>
                  <a:srgbClr val="FF0000"/>
                </a:solidFill>
              </a:rPr>
              <a:t> </a:t>
            </a:r>
            <a:r>
              <a:rPr lang="en-GB" altLang="tr-TR" sz="2400" b="1" dirty="0" err="1">
                <a:solidFill>
                  <a:srgbClr val="FF0000"/>
                </a:solidFill>
              </a:rPr>
              <a:t>ederler</a:t>
            </a:r>
            <a:endParaRPr lang="tr-TR" altLang="tr-TR" sz="2400" b="1" dirty="0">
              <a:solidFill>
                <a:srgbClr val="FF0000"/>
              </a:solidFill>
            </a:endParaRPr>
          </a:p>
          <a:p>
            <a:r>
              <a:rPr lang="en-GB" altLang="tr-TR" sz="2400" b="1" dirty="0">
                <a:solidFill>
                  <a:srgbClr val="FF0000"/>
                </a:solidFill>
              </a:rPr>
              <a:t> – </a:t>
            </a:r>
            <a:r>
              <a:rPr lang="en-GB" altLang="tr-TR" sz="2400" b="1" dirty="0" err="1">
                <a:solidFill>
                  <a:srgbClr val="FF0000"/>
                </a:solidFill>
              </a:rPr>
              <a:t>zorbalıktan</a:t>
            </a:r>
            <a:r>
              <a:rPr lang="en-GB" altLang="tr-TR" sz="2400" b="1" dirty="0">
                <a:solidFill>
                  <a:srgbClr val="FF0000"/>
                </a:solidFill>
              </a:rPr>
              <a:t> </a:t>
            </a:r>
            <a:r>
              <a:rPr lang="en-GB" altLang="tr-TR" sz="2400" b="1" dirty="0" err="1">
                <a:solidFill>
                  <a:srgbClr val="FF0000"/>
                </a:solidFill>
              </a:rPr>
              <a:t>şikayet</a:t>
            </a:r>
            <a:r>
              <a:rPr lang="en-GB" altLang="tr-TR" sz="2400" b="1" dirty="0">
                <a:solidFill>
                  <a:srgbClr val="FF0000"/>
                </a:solidFill>
              </a:rPr>
              <a:t> </a:t>
            </a:r>
            <a:r>
              <a:rPr lang="en-GB" altLang="tr-TR" sz="2400" b="1" dirty="0" err="1">
                <a:solidFill>
                  <a:srgbClr val="FF0000"/>
                </a:solidFill>
              </a:rPr>
              <a:t>eden</a:t>
            </a:r>
            <a:r>
              <a:rPr lang="en-GB" altLang="tr-TR" sz="2400" b="1" dirty="0">
                <a:solidFill>
                  <a:srgbClr val="FF0000"/>
                </a:solidFill>
              </a:rPr>
              <a:t> </a:t>
            </a:r>
            <a:r>
              <a:rPr lang="en-GB" altLang="tr-TR" sz="2400" b="1" dirty="0" err="1">
                <a:solidFill>
                  <a:srgbClr val="FF0000"/>
                </a:solidFill>
              </a:rPr>
              <a:t>öğrenciler</a:t>
            </a:r>
            <a:r>
              <a:rPr lang="en-GB" altLang="tr-TR" sz="2400" b="1" dirty="0">
                <a:solidFill>
                  <a:srgbClr val="FF0000"/>
                </a:solidFill>
              </a:rPr>
              <a:t> </a:t>
            </a:r>
            <a:r>
              <a:rPr lang="en-GB" altLang="tr-TR" sz="2400" b="1" dirty="0" err="1">
                <a:solidFill>
                  <a:srgbClr val="FF0000"/>
                </a:solidFill>
              </a:rPr>
              <a:t>ana</a:t>
            </a:r>
            <a:r>
              <a:rPr lang="en-GB" altLang="tr-TR" sz="2400" b="1" dirty="0">
                <a:solidFill>
                  <a:srgbClr val="FF0000"/>
                </a:solidFill>
              </a:rPr>
              <a:t> </a:t>
            </a:r>
            <a:r>
              <a:rPr lang="en-GB" altLang="tr-TR" sz="2400" b="1" dirty="0" err="1">
                <a:solidFill>
                  <a:srgbClr val="FF0000"/>
                </a:solidFill>
              </a:rPr>
              <a:t>kuzusudurlar</a:t>
            </a:r>
            <a:r>
              <a:rPr lang="en-GB" altLang="tr-TR" sz="2400" b="1" dirty="0">
                <a:solidFill>
                  <a:srgbClr val="FF0000"/>
                </a:solidFill>
              </a:rPr>
              <a:t> </a:t>
            </a:r>
            <a:endParaRPr lang="tr-TR" altLang="tr-TR" sz="2400" b="1" dirty="0">
              <a:solidFill>
                <a:srgbClr val="FF0000"/>
              </a:solidFill>
            </a:endParaRPr>
          </a:p>
          <a:p>
            <a:r>
              <a:rPr lang="en-GB" altLang="tr-TR" sz="2400" b="1" dirty="0">
                <a:solidFill>
                  <a:srgbClr val="FF0000"/>
                </a:solidFill>
              </a:rPr>
              <a:t>– </a:t>
            </a:r>
            <a:r>
              <a:rPr lang="en-GB" altLang="tr-TR" sz="2400" b="1" dirty="0" err="1">
                <a:solidFill>
                  <a:srgbClr val="FF0000"/>
                </a:solidFill>
              </a:rPr>
              <a:t>zorbalık</a:t>
            </a:r>
            <a:r>
              <a:rPr lang="en-GB" altLang="tr-TR" sz="2400" b="1" dirty="0">
                <a:solidFill>
                  <a:srgbClr val="FF0000"/>
                </a:solidFill>
              </a:rPr>
              <a:t> </a:t>
            </a:r>
            <a:r>
              <a:rPr lang="en-GB" altLang="tr-TR" sz="2400" b="1" dirty="0" err="1">
                <a:solidFill>
                  <a:srgbClr val="FF0000"/>
                </a:solidFill>
              </a:rPr>
              <a:t>yapanları</a:t>
            </a:r>
            <a:r>
              <a:rPr lang="en-GB" altLang="tr-TR" sz="2400" b="1" dirty="0">
                <a:solidFill>
                  <a:srgbClr val="FF0000"/>
                </a:solidFill>
              </a:rPr>
              <a:t> </a:t>
            </a:r>
            <a:r>
              <a:rPr lang="en-GB" altLang="tr-TR" sz="2400" b="1" dirty="0" err="1">
                <a:solidFill>
                  <a:srgbClr val="FF0000"/>
                </a:solidFill>
              </a:rPr>
              <a:t>görmezden</a:t>
            </a:r>
            <a:r>
              <a:rPr lang="en-GB" altLang="tr-TR" sz="2400" b="1" dirty="0">
                <a:solidFill>
                  <a:srgbClr val="FF0000"/>
                </a:solidFill>
              </a:rPr>
              <a:t> </a:t>
            </a:r>
            <a:r>
              <a:rPr lang="en-GB" altLang="tr-TR" sz="2400" b="1" dirty="0" err="1">
                <a:solidFill>
                  <a:srgbClr val="FF0000"/>
                </a:solidFill>
              </a:rPr>
              <a:t>gelirseniz</a:t>
            </a:r>
            <a:r>
              <a:rPr lang="en-GB" altLang="tr-TR" sz="2400" b="1" dirty="0">
                <a:solidFill>
                  <a:srgbClr val="FF0000"/>
                </a:solidFill>
              </a:rPr>
              <a:t> size </a:t>
            </a:r>
            <a:r>
              <a:rPr lang="en-GB" altLang="tr-TR" sz="2400" b="1" dirty="0" err="1">
                <a:solidFill>
                  <a:srgbClr val="FF0000"/>
                </a:solidFill>
              </a:rPr>
              <a:t>bulaşmazlar</a:t>
            </a:r>
            <a:endParaRPr lang="tr-TR" altLang="tr-TR" sz="2400" b="1" dirty="0">
              <a:solidFill>
                <a:srgbClr val="FF0000"/>
              </a:solidFill>
            </a:endParaRPr>
          </a:p>
          <a:p>
            <a:r>
              <a:rPr lang="en-GB" altLang="tr-TR" sz="2400" b="1" dirty="0">
                <a:solidFill>
                  <a:srgbClr val="FF0000"/>
                </a:solidFill>
              </a:rPr>
              <a:t>– </a:t>
            </a:r>
            <a:r>
              <a:rPr lang="en-GB" altLang="tr-TR" sz="2400" b="1" dirty="0" err="1">
                <a:solidFill>
                  <a:srgbClr val="FF0000"/>
                </a:solidFill>
              </a:rPr>
              <a:t>bir</a:t>
            </a:r>
            <a:r>
              <a:rPr lang="en-GB" altLang="tr-TR" sz="2400" b="1" dirty="0">
                <a:solidFill>
                  <a:srgbClr val="FF0000"/>
                </a:solidFill>
              </a:rPr>
              <a:t> </a:t>
            </a:r>
            <a:r>
              <a:rPr lang="en-GB" altLang="tr-TR" sz="2400" b="1" dirty="0" err="1">
                <a:solidFill>
                  <a:srgbClr val="FF0000"/>
                </a:solidFill>
              </a:rPr>
              <a:t>zorba</a:t>
            </a:r>
            <a:r>
              <a:rPr lang="en-GB" altLang="tr-TR" sz="2400" b="1" dirty="0">
                <a:solidFill>
                  <a:srgbClr val="FF0000"/>
                </a:solidFill>
              </a:rPr>
              <a:t> </a:t>
            </a:r>
            <a:r>
              <a:rPr lang="en-GB" altLang="tr-TR" sz="2400" b="1" dirty="0" err="1">
                <a:solidFill>
                  <a:srgbClr val="FF0000"/>
                </a:solidFill>
              </a:rPr>
              <a:t>ile</a:t>
            </a:r>
            <a:r>
              <a:rPr lang="en-GB" altLang="tr-TR" sz="2400" b="1" dirty="0">
                <a:solidFill>
                  <a:srgbClr val="FF0000"/>
                </a:solidFill>
              </a:rPr>
              <a:t> </a:t>
            </a:r>
            <a:r>
              <a:rPr lang="en-GB" altLang="tr-TR" sz="2400" b="1" dirty="0" err="1">
                <a:solidFill>
                  <a:srgbClr val="FF0000"/>
                </a:solidFill>
              </a:rPr>
              <a:t>baş</a:t>
            </a:r>
            <a:r>
              <a:rPr lang="en-GB" altLang="tr-TR" sz="2400" b="1" dirty="0">
                <a:solidFill>
                  <a:srgbClr val="FF0000"/>
                </a:solidFill>
              </a:rPr>
              <a:t> </a:t>
            </a:r>
            <a:r>
              <a:rPr lang="en-GB" altLang="tr-TR" sz="2400" b="1" dirty="0" err="1">
                <a:solidFill>
                  <a:srgbClr val="FF0000"/>
                </a:solidFill>
              </a:rPr>
              <a:t>etmenin</a:t>
            </a:r>
            <a:r>
              <a:rPr lang="en-GB" altLang="tr-TR" sz="2400" b="1" dirty="0">
                <a:solidFill>
                  <a:srgbClr val="FF0000"/>
                </a:solidFill>
              </a:rPr>
              <a:t> en </a:t>
            </a:r>
            <a:r>
              <a:rPr lang="en-GB" altLang="tr-TR" sz="2400" b="1" dirty="0" err="1">
                <a:solidFill>
                  <a:srgbClr val="FF0000"/>
                </a:solidFill>
              </a:rPr>
              <a:t>iyi</a:t>
            </a:r>
            <a:r>
              <a:rPr lang="en-GB" altLang="tr-TR" sz="2400" b="1" dirty="0">
                <a:solidFill>
                  <a:srgbClr val="FF0000"/>
                </a:solidFill>
              </a:rPr>
              <a:t> </a:t>
            </a:r>
            <a:r>
              <a:rPr lang="en-GB" altLang="tr-TR" sz="2400" b="1" dirty="0" err="1">
                <a:solidFill>
                  <a:srgbClr val="FF0000"/>
                </a:solidFill>
              </a:rPr>
              <a:t>yolu</a:t>
            </a:r>
            <a:r>
              <a:rPr lang="en-GB" altLang="tr-TR" sz="2400" b="1" dirty="0">
                <a:solidFill>
                  <a:srgbClr val="FF0000"/>
                </a:solidFill>
              </a:rPr>
              <a:t> </a:t>
            </a:r>
            <a:r>
              <a:rPr lang="en-GB" altLang="tr-TR" sz="2400" b="1" dirty="0" err="1">
                <a:solidFill>
                  <a:srgbClr val="FF0000"/>
                </a:solidFill>
              </a:rPr>
              <a:t>onunla</a:t>
            </a:r>
            <a:r>
              <a:rPr lang="en-GB" altLang="tr-TR" sz="2400" b="1" dirty="0">
                <a:solidFill>
                  <a:srgbClr val="FF0000"/>
                </a:solidFill>
              </a:rPr>
              <a:t> </a:t>
            </a:r>
            <a:r>
              <a:rPr lang="en-GB" altLang="tr-TR" sz="2400" b="1" dirty="0" err="1">
                <a:solidFill>
                  <a:srgbClr val="FF0000"/>
                </a:solidFill>
              </a:rPr>
              <a:t>kavga</a:t>
            </a:r>
            <a:r>
              <a:rPr lang="en-GB" altLang="tr-TR" sz="2400" b="1" dirty="0">
                <a:solidFill>
                  <a:srgbClr val="FF0000"/>
                </a:solidFill>
              </a:rPr>
              <a:t> </a:t>
            </a:r>
            <a:r>
              <a:rPr lang="en-GB" altLang="tr-TR" sz="2400" b="1" dirty="0" err="1">
                <a:solidFill>
                  <a:srgbClr val="FF0000"/>
                </a:solidFill>
              </a:rPr>
              <a:t>etmek</a:t>
            </a:r>
            <a:r>
              <a:rPr lang="en-GB" altLang="tr-TR" sz="2400" b="1" dirty="0">
                <a:solidFill>
                  <a:srgbClr val="FF0000"/>
                </a:solidFill>
              </a:rPr>
              <a:t> </a:t>
            </a:r>
            <a:r>
              <a:rPr lang="en-GB" altLang="tr-TR" sz="2400" b="1" dirty="0" err="1">
                <a:solidFill>
                  <a:srgbClr val="FF0000"/>
                </a:solidFill>
              </a:rPr>
              <a:t>ve</a:t>
            </a:r>
            <a:r>
              <a:rPr lang="en-GB" altLang="tr-TR" sz="2400" b="1" dirty="0">
                <a:solidFill>
                  <a:srgbClr val="FF0000"/>
                </a:solidFill>
              </a:rPr>
              <a:t> </a:t>
            </a:r>
            <a:r>
              <a:rPr lang="en-GB" altLang="tr-TR" sz="2400" b="1" dirty="0" err="1">
                <a:solidFill>
                  <a:srgbClr val="FF0000"/>
                </a:solidFill>
              </a:rPr>
              <a:t>intikam</a:t>
            </a:r>
            <a:r>
              <a:rPr lang="en-GB" altLang="tr-TR" sz="2400" b="1" dirty="0">
                <a:solidFill>
                  <a:srgbClr val="FF0000"/>
                </a:solidFill>
              </a:rPr>
              <a:t> </a:t>
            </a:r>
            <a:r>
              <a:rPr lang="en-GB" altLang="tr-TR" sz="2400" b="1" dirty="0" err="1">
                <a:solidFill>
                  <a:srgbClr val="FF0000"/>
                </a:solidFill>
              </a:rPr>
              <a:t>almaktır</a:t>
            </a:r>
            <a:endParaRPr lang="tr-TR" altLang="tr-TR" sz="2400" b="1" dirty="0">
              <a:solidFill>
                <a:srgbClr val="FF0000"/>
              </a:solidFill>
            </a:endParaRPr>
          </a:p>
          <a:p>
            <a:r>
              <a:rPr lang="en-GB" altLang="tr-TR" sz="2400" b="1" dirty="0">
                <a:solidFill>
                  <a:srgbClr val="FF0000"/>
                </a:solidFill>
              </a:rPr>
              <a:t>– </a:t>
            </a:r>
            <a:r>
              <a:rPr lang="en-GB" altLang="tr-TR" sz="2400" b="1" dirty="0" err="1">
                <a:solidFill>
                  <a:srgbClr val="FF0000"/>
                </a:solidFill>
              </a:rPr>
              <a:t>zorbalığa</a:t>
            </a:r>
            <a:r>
              <a:rPr lang="en-GB" altLang="tr-TR" sz="2400" b="1" dirty="0">
                <a:solidFill>
                  <a:srgbClr val="FF0000"/>
                </a:solidFill>
              </a:rPr>
              <a:t> </a:t>
            </a:r>
            <a:r>
              <a:rPr lang="en-GB" altLang="tr-TR" sz="2400" b="1" dirty="0" err="1">
                <a:solidFill>
                  <a:srgbClr val="FF0000"/>
                </a:solidFill>
              </a:rPr>
              <a:t>uğrayan</a:t>
            </a:r>
            <a:r>
              <a:rPr lang="en-GB" altLang="tr-TR" sz="2400" b="1" dirty="0">
                <a:solidFill>
                  <a:srgbClr val="FF0000"/>
                </a:solidFill>
              </a:rPr>
              <a:t> </a:t>
            </a:r>
            <a:r>
              <a:rPr lang="en-GB" altLang="tr-TR" sz="2400" b="1" dirty="0" err="1">
                <a:solidFill>
                  <a:srgbClr val="FF0000"/>
                </a:solidFill>
              </a:rPr>
              <a:t>kişiler</a:t>
            </a:r>
            <a:r>
              <a:rPr lang="en-GB" altLang="tr-TR" sz="2400" b="1" dirty="0">
                <a:solidFill>
                  <a:srgbClr val="FF0000"/>
                </a:solidFill>
              </a:rPr>
              <a:t> belli </a:t>
            </a:r>
            <a:r>
              <a:rPr lang="en-GB" altLang="tr-TR" sz="2400" b="1" dirty="0" err="1">
                <a:solidFill>
                  <a:srgbClr val="FF0000"/>
                </a:solidFill>
              </a:rPr>
              <a:t>bir</a:t>
            </a:r>
            <a:r>
              <a:rPr lang="en-GB" altLang="tr-TR" sz="2400" b="1" dirty="0">
                <a:solidFill>
                  <a:srgbClr val="FF0000"/>
                </a:solidFill>
              </a:rPr>
              <a:t> </a:t>
            </a:r>
            <a:r>
              <a:rPr lang="en-GB" altLang="tr-TR" sz="2400" b="1" dirty="0" err="1">
                <a:solidFill>
                  <a:srgbClr val="FF0000"/>
                </a:solidFill>
              </a:rPr>
              <a:t>süre</a:t>
            </a:r>
            <a:r>
              <a:rPr lang="en-GB" altLang="tr-TR" sz="2400" b="1" dirty="0">
                <a:solidFill>
                  <a:srgbClr val="FF0000"/>
                </a:solidFill>
              </a:rPr>
              <a:t> </a:t>
            </a:r>
            <a:r>
              <a:rPr lang="en-GB" altLang="tr-TR" sz="2400" b="1" dirty="0" err="1">
                <a:solidFill>
                  <a:srgbClr val="FF0000"/>
                </a:solidFill>
              </a:rPr>
              <a:t>acı</a:t>
            </a:r>
            <a:r>
              <a:rPr lang="en-GB" altLang="tr-TR" sz="2400" b="1" dirty="0">
                <a:solidFill>
                  <a:srgbClr val="FF0000"/>
                </a:solidFill>
              </a:rPr>
              <a:t> </a:t>
            </a:r>
            <a:r>
              <a:rPr lang="en-GB" altLang="tr-TR" sz="2400" b="1" dirty="0" err="1">
                <a:solidFill>
                  <a:srgbClr val="FF0000"/>
                </a:solidFill>
              </a:rPr>
              <a:t>çekerler</a:t>
            </a:r>
            <a:r>
              <a:rPr lang="en-GB" altLang="tr-TR" sz="2400" b="1" dirty="0">
                <a:solidFill>
                  <a:srgbClr val="FF0000"/>
                </a:solidFill>
              </a:rPr>
              <a:t> </a:t>
            </a:r>
            <a:r>
              <a:rPr lang="en-GB" altLang="tr-TR" sz="2400" b="1" dirty="0" err="1">
                <a:solidFill>
                  <a:srgbClr val="FF0000"/>
                </a:solidFill>
              </a:rPr>
              <a:t>ama</a:t>
            </a:r>
            <a:r>
              <a:rPr lang="en-GB" altLang="tr-TR" sz="2400" b="1" dirty="0">
                <a:solidFill>
                  <a:srgbClr val="FF0000"/>
                </a:solidFill>
              </a:rPr>
              <a:t> </a:t>
            </a:r>
            <a:r>
              <a:rPr lang="en-GB" altLang="tr-TR" sz="2400" b="1" dirty="0" err="1">
                <a:solidFill>
                  <a:srgbClr val="FF0000"/>
                </a:solidFill>
              </a:rPr>
              <a:t>bunu</a:t>
            </a:r>
            <a:r>
              <a:rPr lang="en-GB" altLang="tr-TR" sz="2400" b="1" dirty="0">
                <a:solidFill>
                  <a:srgbClr val="FF0000"/>
                </a:solidFill>
              </a:rPr>
              <a:t> </a:t>
            </a:r>
            <a:r>
              <a:rPr lang="en-GB" altLang="tr-TR" sz="2400" b="1" dirty="0" err="1">
                <a:solidFill>
                  <a:srgbClr val="FF0000"/>
                </a:solidFill>
              </a:rPr>
              <a:t>daha</a:t>
            </a:r>
            <a:r>
              <a:rPr lang="en-GB" altLang="tr-TR" sz="2400" b="1" dirty="0">
                <a:solidFill>
                  <a:srgbClr val="FF0000"/>
                </a:solidFill>
              </a:rPr>
              <a:t> </a:t>
            </a:r>
            <a:r>
              <a:rPr lang="en-GB" altLang="tr-TR" sz="2400" b="1" dirty="0" err="1">
                <a:solidFill>
                  <a:srgbClr val="FF0000"/>
                </a:solidFill>
              </a:rPr>
              <a:t>sonra</a:t>
            </a:r>
            <a:r>
              <a:rPr lang="en-GB" altLang="tr-TR" sz="2400" b="1" dirty="0">
                <a:solidFill>
                  <a:srgbClr val="FF0000"/>
                </a:solidFill>
              </a:rPr>
              <a:t> </a:t>
            </a:r>
            <a:r>
              <a:rPr lang="en-GB" altLang="tr-TR" sz="2400" b="1" dirty="0" err="1">
                <a:solidFill>
                  <a:srgbClr val="FF0000"/>
                </a:solidFill>
              </a:rPr>
              <a:t>unutacaklarından</a:t>
            </a:r>
            <a:r>
              <a:rPr lang="en-GB" altLang="tr-TR" sz="2400" b="1" dirty="0">
                <a:solidFill>
                  <a:srgbClr val="FF0000"/>
                </a:solidFill>
              </a:rPr>
              <a:t> </a:t>
            </a:r>
            <a:r>
              <a:rPr lang="en-GB" altLang="tr-TR" sz="2400" b="1" dirty="0" err="1">
                <a:solidFill>
                  <a:srgbClr val="FF0000"/>
                </a:solidFill>
              </a:rPr>
              <a:t>pek</a:t>
            </a:r>
            <a:r>
              <a:rPr lang="en-GB" altLang="tr-TR" sz="2400" b="1" dirty="0">
                <a:solidFill>
                  <a:srgbClr val="FF0000"/>
                </a:solidFill>
              </a:rPr>
              <a:t> de </a:t>
            </a:r>
            <a:r>
              <a:rPr lang="en-GB" altLang="tr-TR" sz="2400" b="1" dirty="0" err="1">
                <a:solidFill>
                  <a:srgbClr val="FF0000"/>
                </a:solidFill>
              </a:rPr>
              <a:t>büyütülecek</a:t>
            </a:r>
            <a:r>
              <a:rPr lang="en-GB" altLang="tr-TR" sz="2400" b="1" dirty="0">
                <a:solidFill>
                  <a:srgbClr val="FF0000"/>
                </a:solidFill>
              </a:rPr>
              <a:t> </a:t>
            </a:r>
            <a:r>
              <a:rPr lang="en-GB" altLang="tr-TR" sz="2400" b="1" dirty="0" err="1">
                <a:solidFill>
                  <a:srgbClr val="FF0000"/>
                </a:solidFill>
              </a:rPr>
              <a:t>bir</a:t>
            </a:r>
            <a:r>
              <a:rPr lang="en-GB" altLang="tr-TR" sz="2400" b="1" dirty="0">
                <a:solidFill>
                  <a:srgbClr val="FF0000"/>
                </a:solidFill>
              </a:rPr>
              <a:t> </a:t>
            </a:r>
            <a:r>
              <a:rPr lang="en-GB" altLang="tr-TR" sz="2400" b="1" dirty="0" err="1">
                <a:solidFill>
                  <a:srgbClr val="FF0000"/>
                </a:solidFill>
              </a:rPr>
              <a:t>şey</a:t>
            </a:r>
            <a:r>
              <a:rPr lang="en-GB" altLang="tr-TR" sz="2400" b="1" dirty="0">
                <a:solidFill>
                  <a:srgbClr val="FF0000"/>
                </a:solidFill>
              </a:rPr>
              <a:t> </a:t>
            </a:r>
            <a:r>
              <a:rPr lang="en-GB" altLang="tr-TR" sz="2400" b="1" dirty="0" err="1">
                <a:solidFill>
                  <a:srgbClr val="FF0000"/>
                </a:solidFill>
              </a:rPr>
              <a:t>değildir</a:t>
            </a:r>
            <a:r>
              <a:rPr lang="en-GB" altLang="tr-TR" sz="2400" b="1" dirty="0">
                <a:solidFill>
                  <a:srgbClr val="FF0000"/>
                </a:solidFill>
              </a:rPr>
              <a:t> </a:t>
            </a:r>
            <a:endParaRPr lang="tr-TR" altLang="tr-TR" sz="2400" b="1" dirty="0">
              <a:solidFill>
                <a:srgbClr val="FF0000"/>
              </a:solidFill>
            </a:endParaRPr>
          </a:p>
          <a:p>
            <a:r>
              <a:rPr lang="en-GB" altLang="tr-TR" sz="2400" b="1" dirty="0">
                <a:solidFill>
                  <a:srgbClr val="FF0000"/>
                </a:solidFill>
              </a:rPr>
              <a:t>– </a:t>
            </a:r>
            <a:r>
              <a:rPr lang="en-GB" altLang="tr-TR" sz="2400" b="1" dirty="0" err="1">
                <a:solidFill>
                  <a:srgbClr val="FF0000"/>
                </a:solidFill>
              </a:rPr>
              <a:t>sadece</a:t>
            </a:r>
            <a:r>
              <a:rPr lang="en-GB" altLang="tr-TR" sz="2400" b="1" dirty="0">
                <a:solidFill>
                  <a:srgbClr val="FF0000"/>
                </a:solidFill>
              </a:rPr>
              <a:t> </a:t>
            </a:r>
            <a:r>
              <a:rPr lang="en-GB" altLang="tr-TR" sz="2400" b="1" dirty="0" err="1">
                <a:solidFill>
                  <a:srgbClr val="FF0000"/>
                </a:solidFill>
              </a:rPr>
              <a:t>erkekler</a:t>
            </a:r>
            <a:r>
              <a:rPr lang="en-GB" altLang="tr-TR" sz="2400" b="1" dirty="0">
                <a:solidFill>
                  <a:srgbClr val="FF0000"/>
                </a:solidFill>
              </a:rPr>
              <a:t> </a:t>
            </a:r>
            <a:r>
              <a:rPr lang="en-GB" altLang="tr-TR" sz="2400" b="1" dirty="0" err="1">
                <a:solidFill>
                  <a:srgbClr val="FF0000"/>
                </a:solidFill>
              </a:rPr>
              <a:t>zorbalık</a:t>
            </a:r>
            <a:r>
              <a:rPr lang="en-GB" altLang="tr-TR" sz="2400" b="1" dirty="0">
                <a:solidFill>
                  <a:srgbClr val="FF0000"/>
                </a:solidFill>
              </a:rPr>
              <a:t> </a:t>
            </a:r>
            <a:r>
              <a:rPr lang="en-GB" altLang="tr-TR" sz="2400" b="1" dirty="0" err="1">
                <a:solidFill>
                  <a:srgbClr val="FF0000"/>
                </a:solidFill>
              </a:rPr>
              <a:t>yapar</a:t>
            </a:r>
            <a:r>
              <a:rPr lang="en-GB" altLang="tr-TR" sz="2400" b="1" dirty="0">
                <a:solidFill>
                  <a:srgbClr val="FF0000"/>
                </a:solidFill>
              </a:rPr>
              <a:t>.”</a:t>
            </a:r>
            <a:endParaRPr lang="tr-TR" sz="2400" dirty="0">
              <a:solidFill>
                <a:srgbClr val="FF0000"/>
              </a:solidFill>
            </a:endParaRPr>
          </a:p>
        </p:txBody>
      </p:sp>
    </p:spTree>
    <p:extLst>
      <p:ext uri="{BB962C8B-B14F-4D97-AF65-F5344CB8AC3E}">
        <p14:creationId xmlns:p14="http://schemas.microsoft.com/office/powerpoint/2010/main" xmlns="" val="1140614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3681" y="2238704"/>
            <a:ext cx="4140866" cy="3258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6" name="Diyagram 5"/>
          <p:cNvGraphicFramePr/>
          <p:nvPr>
            <p:extLst>
              <p:ext uri="{D42A27DB-BD31-4B8C-83A1-F6EECF244321}">
                <p14:modId xmlns:p14="http://schemas.microsoft.com/office/powerpoint/2010/main" xmlns="" val="1562287294"/>
              </p:ext>
            </p:extLst>
          </p:nvPr>
        </p:nvGraphicFramePr>
        <p:xfrm>
          <a:off x="2390475" y="390068"/>
          <a:ext cx="7014950" cy="8636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Gözyaşı Damlası 3"/>
          <p:cNvSpPr/>
          <p:nvPr/>
        </p:nvSpPr>
        <p:spPr>
          <a:xfrm>
            <a:off x="4516582" y="1440873"/>
            <a:ext cx="7426036" cy="4818039"/>
          </a:xfrm>
          <a:prstGeom prst="teardrop">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en-GB" sz="2400" b="1" dirty="0" smtClean="0"/>
              <a:t>1</a:t>
            </a:r>
            <a:r>
              <a:rPr lang="en-GB" sz="3200" b="1" dirty="0" smtClean="0"/>
              <a:t>. </a:t>
            </a:r>
            <a:r>
              <a:rPr lang="en-GB" sz="3200" b="1" dirty="0" err="1" smtClean="0"/>
              <a:t>Olayı</a:t>
            </a:r>
            <a:r>
              <a:rPr lang="en-GB" sz="3200" b="1" dirty="0" smtClean="0"/>
              <a:t> </a:t>
            </a:r>
            <a:r>
              <a:rPr lang="en-GB" sz="3200" b="1" dirty="0" err="1"/>
              <a:t>izlemeye</a:t>
            </a:r>
            <a:r>
              <a:rPr lang="en-GB" sz="3200" b="1" dirty="0"/>
              <a:t> </a:t>
            </a:r>
            <a:r>
              <a:rPr lang="en-GB" sz="3200" b="1" dirty="0" err="1"/>
              <a:t>dalmayın</a:t>
            </a:r>
            <a:r>
              <a:rPr lang="tr-TR" sz="3200" b="1" dirty="0"/>
              <a:t>!!!!</a:t>
            </a:r>
            <a:r>
              <a:rPr lang="en-GB" sz="3200" b="1" dirty="0"/>
              <a:t/>
            </a:r>
            <a:br>
              <a:rPr lang="en-GB" sz="3200" b="1" dirty="0"/>
            </a:br>
            <a:r>
              <a:rPr lang="en-GB" sz="3200" b="1" dirty="0"/>
              <a:t>2. </a:t>
            </a:r>
            <a:r>
              <a:rPr lang="en-GB" sz="3200" b="1" dirty="0" err="1"/>
              <a:t>Zorbaya</a:t>
            </a:r>
            <a:r>
              <a:rPr lang="en-GB" sz="3200" b="1" dirty="0"/>
              <a:t> </a:t>
            </a:r>
            <a:r>
              <a:rPr lang="en-GB" sz="3200" b="1" dirty="0" err="1"/>
              <a:t>durmasını</a:t>
            </a:r>
            <a:r>
              <a:rPr lang="en-GB" sz="3200" b="1" dirty="0"/>
              <a:t> </a:t>
            </a:r>
            <a:r>
              <a:rPr lang="en-GB" sz="3200" b="1" dirty="0" err="1"/>
              <a:t>söyleyin</a:t>
            </a:r>
            <a:r>
              <a:rPr lang="tr-TR" sz="3200" b="1" dirty="0"/>
              <a:t>!!!!</a:t>
            </a:r>
            <a:r>
              <a:rPr lang="en-GB" sz="3200" b="1" dirty="0"/>
              <a:t/>
            </a:r>
            <a:br>
              <a:rPr lang="en-GB" sz="3200" b="1" dirty="0"/>
            </a:br>
            <a:r>
              <a:rPr lang="en-GB" sz="3200" b="1" dirty="0"/>
              <a:t>3. </a:t>
            </a:r>
            <a:r>
              <a:rPr lang="en-GB" sz="3200" b="1" dirty="0" err="1"/>
              <a:t>Zorbalığa</a:t>
            </a:r>
            <a:r>
              <a:rPr lang="en-GB" sz="3200" b="1" dirty="0"/>
              <a:t> </a:t>
            </a:r>
            <a:r>
              <a:rPr lang="en-GB" sz="3200" b="1" dirty="0" err="1"/>
              <a:t>maruz</a:t>
            </a:r>
            <a:r>
              <a:rPr lang="en-GB" sz="3200" b="1" dirty="0"/>
              <a:t> </a:t>
            </a:r>
            <a:r>
              <a:rPr lang="en-GB" sz="3200" b="1" dirty="0" err="1"/>
              <a:t>kalan</a:t>
            </a:r>
            <a:r>
              <a:rPr lang="en-GB" sz="3200" b="1" dirty="0"/>
              <a:t> </a:t>
            </a:r>
            <a:r>
              <a:rPr lang="en-GB" sz="3200" b="1" dirty="0" err="1"/>
              <a:t>kişiye</a:t>
            </a:r>
            <a:r>
              <a:rPr lang="en-GB" sz="3200" b="1" dirty="0"/>
              <a:t> </a:t>
            </a:r>
            <a:r>
              <a:rPr lang="en-GB" sz="3200" b="1" dirty="0" err="1"/>
              <a:t>iyi</a:t>
            </a:r>
            <a:r>
              <a:rPr lang="en-GB" sz="3200" b="1" dirty="0"/>
              <a:t> </a:t>
            </a:r>
            <a:r>
              <a:rPr lang="en-GB" sz="3200" b="1" dirty="0" err="1"/>
              <a:t>davranın</a:t>
            </a:r>
            <a:r>
              <a:rPr lang="tr-TR" sz="3200" b="1" dirty="0"/>
              <a:t>!!!!</a:t>
            </a:r>
            <a:r>
              <a:rPr lang="en-GB" sz="3200" b="1" dirty="0"/>
              <a:t/>
            </a:r>
            <a:br>
              <a:rPr lang="en-GB" sz="3200" b="1" dirty="0"/>
            </a:br>
            <a:r>
              <a:rPr lang="en-GB" sz="3200" b="1" dirty="0"/>
              <a:t>4. </a:t>
            </a:r>
            <a:r>
              <a:rPr lang="en-GB" sz="3200" b="1" dirty="0" err="1"/>
              <a:t>Zorbalığa</a:t>
            </a:r>
            <a:r>
              <a:rPr lang="en-GB" sz="3200" b="1" dirty="0"/>
              <a:t> </a:t>
            </a:r>
            <a:r>
              <a:rPr lang="en-GB" sz="3200" b="1" dirty="0" err="1"/>
              <a:t>maruz</a:t>
            </a:r>
            <a:r>
              <a:rPr lang="en-GB" sz="3200" b="1" dirty="0"/>
              <a:t> </a:t>
            </a:r>
            <a:r>
              <a:rPr lang="en-GB" sz="3200" b="1" dirty="0" err="1"/>
              <a:t>kalan</a:t>
            </a:r>
            <a:r>
              <a:rPr lang="en-GB" sz="3200" b="1" dirty="0"/>
              <a:t> </a:t>
            </a:r>
            <a:r>
              <a:rPr lang="en-GB" sz="3200" b="1" dirty="0" err="1"/>
              <a:t>kişiyi</a:t>
            </a:r>
            <a:r>
              <a:rPr lang="en-GB" sz="3200" b="1" dirty="0"/>
              <a:t> </a:t>
            </a:r>
            <a:r>
              <a:rPr lang="en-GB" sz="3200" b="1" dirty="0" err="1"/>
              <a:t>sizinle</a:t>
            </a:r>
            <a:r>
              <a:rPr lang="en-GB" sz="3200" b="1" dirty="0"/>
              <a:t> </a:t>
            </a:r>
            <a:r>
              <a:rPr lang="en-GB" sz="3200" b="1" dirty="0" err="1"/>
              <a:t>gelmeye</a:t>
            </a:r>
            <a:r>
              <a:rPr lang="en-GB" sz="3200" b="1" dirty="0"/>
              <a:t> </a:t>
            </a:r>
            <a:r>
              <a:rPr lang="en-GB" sz="3200" b="1" dirty="0" err="1"/>
              <a:t>ikna</a:t>
            </a:r>
            <a:r>
              <a:rPr lang="en-GB" sz="3200" b="1" dirty="0"/>
              <a:t> </a:t>
            </a:r>
            <a:r>
              <a:rPr lang="en-GB" sz="3200" b="1" dirty="0" err="1"/>
              <a:t>edin</a:t>
            </a:r>
            <a:r>
              <a:rPr lang="tr-TR" sz="3200" b="1" dirty="0" smtClean="0"/>
              <a:t>!!!!</a:t>
            </a:r>
          </a:p>
          <a:p>
            <a:pPr lvl="0"/>
            <a:endParaRPr lang="tr-TR" sz="2400" dirty="0" smtClean="0"/>
          </a:p>
          <a:p>
            <a:pPr lvl="0"/>
            <a:r>
              <a:rPr lang="tr-TR" sz="2400" dirty="0" smtClean="0">
                <a:hlinkClick r:id="rId8" action="ppaction://hlinkfile"/>
              </a:rPr>
              <a:t>VİDEO4</a:t>
            </a:r>
            <a:endParaRPr lang="tr-TR" sz="2400" dirty="0"/>
          </a:p>
        </p:txBody>
      </p:sp>
    </p:spTree>
    <p:extLst>
      <p:ext uri="{BB962C8B-B14F-4D97-AF65-F5344CB8AC3E}">
        <p14:creationId xmlns:p14="http://schemas.microsoft.com/office/powerpoint/2010/main" xmlns="" val="33594767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Sıralı Erişimli Depolama 3"/>
          <p:cNvSpPr/>
          <p:nvPr/>
        </p:nvSpPr>
        <p:spPr>
          <a:xfrm>
            <a:off x="4851746" y="152400"/>
            <a:ext cx="7082750" cy="6428509"/>
          </a:xfrm>
          <a:prstGeom prst="flowChartMagneticTape">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tr-TR" sz="3200" b="1" dirty="0"/>
              <a:t>5</a:t>
            </a:r>
            <a:r>
              <a:rPr lang="en-GB" sz="3200" b="1" dirty="0"/>
              <a:t>. </a:t>
            </a:r>
            <a:r>
              <a:rPr lang="en-GB" sz="3200" b="1" dirty="0" err="1"/>
              <a:t>Bir</a:t>
            </a:r>
            <a:r>
              <a:rPr lang="en-GB" sz="3200" b="1" dirty="0"/>
              <a:t> </a:t>
            </a:r>
            <a:r>
              <a:rPr lang="en-GB" sz="3200" b="1" dirty="0" err="1"/>
              <a:t>yetişkini</a:t>
            </a:r>
            <a:r>
              <a:rPr lang="en-GB" sz="3200" b="1" dirty="0"/>
              <a:t> </a:t>
            </a:r>
            <a:r>
              <a:rPr lang="en-GB" sz="3200" b="1" dirty="0" err="1"/>
              <a:t>olay</a:t>
            </a:r>
            <a:r>
              <a:rPr lang="en-GB" sz="3200" b="1" dirty="0"/>
              <a:t> </a:t>
            </a:r>
            <a:r>
              <a:rPr lang="en-GB" sz="3200" b="1" dirty="0" err="1"/>
              <a:t>yerine</a:t>
            </a:r>
            <a:r>
              <a:rPr lang="en-GB" sz="3200" b="1" dirty="0"/>
              <a:t> </a:t>
            </a:r>
            <a:r>
              <a:rPr lang="en-GB" sz="3200" b="1" dirty="0" err="1"/>
              <a:t>çağırın</a:t>
            </a:r>
            <a:r>
              <a:rPr lang="tr-TR" sz="3200" b="1" dirty="0"/>
              <a:t>!!!!</a:t>
            </a:r>
            <a:r>
              <a:rPr lang="en-GB" sz="3200" b="1" dirty="0"/>
              <a:t/>
            </a:r>
            <a:br>
              <a:rPr lang="en-GB" sz="3200" b="1" dirty="0"/>
            </a:br>
            <a:r>
              <a:rPr lang="tr-TR" sz="3200" b="1" dirty="0"/>
              <a:t>6</a:t>
            </a:r>
            <a:r>
              <a:rPr lang="en-GB" sz="3200" b="1" dirty="0"/>
              <a:t>. </a:t>
            </a:r>
            <a:r>
              <a:rPr lang="en-GB" sz="3200" b="1" dirty="0" err="1"/>
              <a:t>Sadece</a:t>
            </a:r>
            <a:r>
              <a:rPr lang="en-GB" sz="3200" b="1" dirty="0"/>
              <a:t> </a:t>
            </a:r>
            <a:r>
              <a:rPr lang="en-GB" sz="3200" b="1" dirty="0" err="1"/>
              <a:t>gülümsemenizle</a:t>
            </a:r>
            <a:r>
              <a:rPr lang="en-GB" sz="3200" b="1" dirty="0"/>
              <a:t> de </a:t>
            </a:r>
            <a:r>
              <a:rPr lang="en-GB" sz="3200" b="1" dirty="0" err="1"/>
              <a:t>olsa</a:t>
            </a:r>
            <a:r>
              <a:rPr lang="en-GB" sz="3200" b="1" dirty="0"/>
              <a:t> </a:t>
            </a:r>
            <a:r>
              <a:rPr lang="en-GB" sz="3200" b="1" dirty="0" err="1"/>
              <a:t>zorbaya</a:t>
            </a:r>
            <a:r>
              <a:rPr lang="en-GB" sz="3200" b="1" dirty="0"/>
              <a:t> </a:t>
            </a:r>
            <a:r>
              <a:rPr lang="en-GB" sz="3200" b="1" dirty="0" err="1"/>
              <a:t>güç</a:t>
            </a:r>
            <a:r>
              <a:rPr lang="en-GB" sz="3200" b="1" dirty="0"/>
              <a:t> </a:t>
            </a:r>
            <a:r>
              <a:rPr lang="en-GB" sz="3200" b="1" dirty="0" err="1"/>
              <a:t>vermeyin</a:t>
            </a:r>
            <a:r>
              <a:rPr lang="tr-TR" sz="3200" b="1" dirty="0"/>
              <a:t>!!!!</a:t>
            </a:r>
            <a:r>
              <a:rPr lang="en-GB" sz="3200" b="1" dirty="0"/>
              <a:t/>
            </a:r>
            <a:br>
              <a:rPr lang="en-GB" sz="3200" b="1" dirty="0"/>
            </a:br>
            <a:r>
              <a:rPr lang="tr-TR" sz="3200" b="1" dirty="0"/>
              <a:t>7</a:t>
            </a:r>
            <a:r>
              <a:rPr lang="en-GB" sz="3200" b="1" dirty="0"/>
              <a:t>. </a:t>
            </a:r>
            <a:r>
              <a:rPr lang="en-GB" sz="3200" b="1" dirty="0" err="1"/>
              <a:t>Ezilenle</a:t>
            </a:r>
            <a:r>
              <a:rPr lang="en-GB" sz="3200" b="1" dirty="0"/>
              <a:t>, </a:t>
            </a:r>
            <a:r>
              <a:rPr lang="en-GB" sz="3200" b="1" dirty="0" err="1"/>
              <a:t>yalnız</a:t>
            </a:r>
            <a:r>
              <a:rPr lang="en-GB" sz="3200" b="1" dirty="0"/>
              <a:t> </a:t>
            </a:r>
            <a:r>
              <a:rPr lang="en-GB" sz="3200" b="1" dirty="0" err="1"/>
              <a:t>ve</a:t>
            </a:r>
            <a:r>
              <a:rPr lang="en-GB" sz="3200" b="1" dirty="0"/>
              <a:t> </a:t>
            </a:r>
            <a:r>
              <a:rPr lang="en-GB" sz="3200" b="1" dirty="0" err="1"/>
              <a:t>mutsuz</a:t>
            </a:r>
            <a:r>
              <a:rPr lang="en-GB" sz="3200" b="1" dirty="0"/>
              <a:t> </a:t>
            </a:r>
            <a:r>
              <a:rPr lang="en-GB" sz="3200" b="1" dirty="0" err="1"/>
              <a:t>kişilerle</a:t>
            </a:r>
            <a:r>
              <a:rPr lang="en-GB" sz="3200" b="1" dirty="0"/>
              <a:t> </a:t>
            </a:r>
            <a:r>
              <a:rPr lang="en-GB" sz="3200" b="1" dirty="0" err="1"/>
              <a:t>arkadaş</a:t>
            </a:r>
            <a:r>
              <a:rPr lang="en-GB" sz="3200" b="1" dirty="0"/>
              <a:t> </a:t>
            </a:r>
            <a:r>
              <a:rPr lang="en-GB" sz="3200" b="1" dirty="0" err="1"/>
              <a:t>olun</a:t>
            </a:r>
            <a:r>
              <a:rPr lang="tr-TR" sz="3200" b="1" dirty="0"/>
              <a:t>!</a:t>
            </a:r>
            <a:r>
              <a:rPr lang="en-GB" sz="3200" b="1" dirty="0"/>
              <a:t/>
            </a:r>
            <a:br>
              <a:rPr lang="en-GB" sz="3200" b="1" dirty="0"/>
            </a:br>
            <a:r>
              <a:rPr lang="tr-TR" sz="3200" b="1" dirty="0"/>
              <a:t>8</a:t>
            </a:r>
            <a:r>
              <a:rPr lang="en-GB" sz="3200" b="1" dirty="0"/>
              <a:t>. </a:t>
            </a:r>
            <a:r>
              <a:rPr lang="en-GB" sz="3200" b="1" dirty="0" err="1"/>
              <a:t>Unutmayın</a:t>
            </a:r>
            <a:r>
              <a:rPr lang="en-GB" sz="3200" b="1" dirty="0"/>
              <a:t>, </a:t>
            </a:r>
            <a:r>
              <a:rPr lang="en-GB" sz="3200" b="1" dirty="0" err="1">
                <a:solidFill>
                  <a:srgbClr val="FF0000"/>
                </a:solidFill>
              </a:rPr>
              <a:t>siz</a:t>
            </a:r>
            <a:r>
              <a:rPr lang="en-GB" sz="3200" b="1" dirty="0">
                <a:solidFill>
                  <a:srgbClr val="FF0000"/>
                </a:solidFill>
              </a:rPr>
              <a:t> de </a:t>
            </a:r>
            <a:r>
              <a:rPr lang="en-GB" sz="3200" b="1" dirty="0" err="1">
                <a:solidFill>
                  <a:srgbClr val="FF0000"/>
                </a:solidFill>
              </a:rPr>
              <a:t>bir</a:t>
            </a:r>
            <a:r>
              <a:rPr lang="en-GB" sz="3200" b="1" dirty="0">
                <a:solidFill>
                  <a:srgbClr val="FF0000"/>
                </a:solidFill>
              </a:rPr>
              <a:t> </a:t>
            </a:r>
            <a:r>
              <a:rPr lang="en-GB" sz="3200" b="1" dirty="0" err="1">
                <a:solidFill>
                  <a:srgbClr val="FF0000"/>
                </a:solidFill>
              </a:rPr>
              <a:t>gün</a:t>
            </a:r>
            <a:r>
              <a:rPr lang="en-GB" sz="3200" b="1" dirty="0">
                <a:solidFill>
                  <a:srgbClr val="FF0000"/>
                </a:solidFill>
              </a:rPr>
              <a:t> </a:t>
            </a:r>
            <a:r>
              <a:rPr lang="en-GB" sz="3200" b="1" dirty="0" err="1">
                <a:solidFill>
                  <a:srgbClr val="FF0000"/>
                </a:solidFill>
              </a:rPr>
              <a:t>zorbalığa</a:t>
            </a:r>
            <a:r>
              <a:rPr lang="en-GB" sz="3200" b="1" dirty="0">
                <a:solidFill>
                  <a:srgbClr val="FF0000"/>
                </a:solidFill>
              </a:rPr>
              <a:t> </a:t>
            </a:r>
            <a:r>
              <a:rPr lang="en-GB" sz="3200" b="1" dirty="0" err="1">
                <a:solidFill>
                  <a:srgbClr val="FF0000"/>
                </a:solidFill>
              </a:rPr>
              <a:t>maruz</a:t>
            </a:r>
            <a:r>
              <a:rPr lang="en-GB" sz="3200" b="1" dirty="0">
                <a:solidFill>
                  <a:srgbClr val="FF0000"/>
                </a:solidFill>
              </a:rPr>
              <a:t> </a:t>
            </a:r>
            <a:r>
              <a:rPr lang="en-GB" sz="3200" b="1" dirty="0" err="1">
                <a:solidFill>
                  <a:srgbClr val="FF0000"/>
                </a:solidFill>
              </a:rPr>
              <a:t>kalabilirsiniz</a:t>
            </a:r>
            <a:r>
              <a:rPr lang="en-GB" sz="3200" b="1" dirty="0">
                <a:solidFill>
                  <a:srgbClr val="FF0000"/>
                </a:solidFill>
              </a:rPr>
              <a:t>!</a:t>
            </a:r>
            <a:r>
              <a:rPr lang="tr-TR" sz="3200" b="1" dirty="0">
                <a:solidFill>
                  <a:srgbClr val="FF0000"/>
                </a:solidFill>
              </a:rPr>
              <a:t>!!!</a:t>
            </a:r>
            <a:endParaRPr lang="tr-TR" sz="3200" dirty="0">
              <a:solidFill>
                <a:srgbClr val="FF0000"/>
              </a:solidFill>
            </a:endParaRPr>
          </a:p>
        </p:txBody>
      </p:sp>
      <p:pic>
        <p:nvPicPr>
          <p:cNvPr id="1026" name="Picture 2" descr="http://www.hayatinicinde.net/wp-content/uploads/2013/02/Anne-cocuk-0_ab10ce2b2e95a1e71fd2405c6467de8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2264" y="900545"/>
            <a:ext cx="4429481" cy="55141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89820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txBox="1">
            <a:spLocks/>
          </p:cNvSpPr>
          <p:nvPr/>
        </p:nvSpPr>
        <p:spPr>
          <a:xfrm>
            <a:off x="915612" y="2644048"/>
            <a:ext cx="10058400" cy="1002535"/>
          </a:xfrm>
          <a:prstGeom prst="rect">
            <a:avLst/>
          </a:prstGeom>
        </p:spPr>
        <p:style>
          <a:lnRef idx="3">
            <a:schemeClr val="lt1"/>
          </a:lnRef>
          <a:fillRef idx="1">
            <a:schemeClr val="accent3"/>
          </a:fillRef>
          <a:effectRef idx="1">
            <a:schemeClr val="accent3"/>
          </a:effectRef>
          <a:fontRef idx="minor">
            <a:schemeClr val="lt1"/>
          </a:fontRef>
        </p:style>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hlinkClick r:id="rId2" action="ppaction://hlinkfile"/>
              </a:rPr>
              <a:t>ZORBA VİDEO 2</a:t>
            </a:r>
            <a:endParaRPr kumimoji="0" lang="tr-TR"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tabLst/>
              <a:defRPr/>
            </a:pPr>
            <a:endParaRPr kumimoji="0" lang="tr-T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BD07304_"/>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04841" y="1340069"/>
            <a:ext cx="4987160" cy="5344510"/>
          </a:xfrm>
          <a:prstGeom prst="rect">
            <a:avLst/>
          </a:prstGeom>
          <a:noFill/>
          <a:extLst>
            <a:ext uri="{909E8E84-426E-40DD-AFC4-6F175D3DCCD1}">
              <a14:hiddenFill xmlns:a14="http://schemas.microsoft.com/office/drawing/2010/main" xmlns="">
                <a:solidFill>
                  <a:srgbClr val="FFFFFF"/>
                </a:solidFill>
              </a14:hiddenFill>
            </a:ext>
          </a:extLst>
        </p:spPr>
      </p:pic>
      <p:sp>
        <p:nvSpPr>
          <p:cNvPr id="17410" name="Rectangle 2"/>
          <p:cNvSpPr>
            <a:spLocks noGrp="1" noChangeArrowheads="1"/>
          </p:cNvSpPr>
          <p:nvPr>
            <p:ph type="title"/>
          </p:nvPr>
        </p:nvSpPr>
        <p:spPr>
          <a:xfrm>
            <a:off x="2067308" y="1020404"/>
            <a:ext cx="7631113" cy="842403"/>
          </a:xfrm>
        </p:spPr>
        <p:style>
          <a:lnRef idx="1">
            <a:schemeClr val="accent1"/>
          </a:lnRef>
          <a:fillRef idx="2">
            <a:schemeClr val="accent1"/>
          </a:fillRef>
          <a:effectRef idx="1">
            <a:schemeClr val="accent1"/>
          </a:effectRef>
          <a:fontRef idx="minor">
            <a:schemeClr val="dk1"/>
          </a:fontRef>
        </p:style>
        <p:txBody>
          <a:bodyPr/>
          <a:lstStyle/>
          <a:p>
            <a:pPr algn="ctr"/>
            <a:r>
              <a:rPr lang="tr-TR" altLang="tr-TR" sz="3600" b="1" dirty="0" smtClean="0">
                <a:solidFill>
                  <a:srgbClr val="000086"/>
                </a:solidFill>
              </a:rPr>
              <a:t>Öfkenizi Kontrol Edin</a:t>
            </a:r>
            <a:endParaRPr lang="tr-TR" altLang="tr-TR" sz="3600" b="1" dirty="0">
              <a:solidFill>
                <a:srgbClr val="000086"/>
              </a:solidFill>
            </a:endParaRPr>
          </a:p>
        </p:txBody>
      </p:sp>
      <p:sp>
        <p:nvSpPr>
          <p:cNvPr id="17415" name="Rectangle 7"/>
          <p:cNvSpPr>
            <a:spLocks noChangeArrowheads="1"/>
          </p:cNvSpPr>
          <p:nvPr/>
        </p:nvSpPr>
        <p:spPr bwMode="auto">
          <a:xfrm>
            <a:off x="208776" y="2084477"/>
            <a:ext cx="6666614" cy="1055608"/>
          </a:xfrm>
          <a:prstGeom prst="flowChartAlternateProcess">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tr-TR" altLang="tr-TR" sz="2800" b="1" dirty="0">
                <a:solidFill>
                  <a:srgbClr val="FFFF00"/>
                </a:solidFill>
              </a:rPr>
              <a:t>ÖFKELENDİĞİNİZ ANDA </a:t>
            </a:r>
          </a:p>
          <a:p>
            <a:pPr algn="ctr"/>
            <a:r>
              <a:rPr lang="tr-TR" altLang="tr-TR" sz="2800" b="1" dirty="0">
                <a:solidFill>
                  <a:srgbClr val="FFFF00"/>
                </a:solidFill>
              </a:rPr>
              <a:t>   KIRMIZI IŞIK “DUR”</a:t>
            </a:r>
          </a:p>
        </p:txBody>
      </p:sp>
      <p:sp>
        <p:nvSpPr>
          <p:cNvPr id="17416" name="Rectangle 8"/>
          <p:cNvSpPr>
            <a:spLocks noChangeArrowheads="1"/>
          </p:cNvSpPr>
          <p:nvPr/>
        </p:nvSpPr>
        <p:spPr bwMode="auto">
          <a:xfrm>
            <a:off x="223283" y="3413350"/>
            <a:ext cx="6652107" cy="1804749"/>
          </a:xfrm>
          <a:prstGeom prst="round2Diag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tr-TR" altLang="tr-TR" sz="2000" b="1" dirty="0">
                <a:solidFill>
                  <a:srgbClr val="7030A0"/>
                </a:solidFill>
              </a:rPr>
              <a:t>DÜŞÜN  SARI IŞIK “BEKLE”</a:t>
            </a:r>
          </a:p>
          <a:p>
            <a:pPr>
              <a:buFont typeface="Wingdings" panose="05000000000000000000" pitchFamily="2" charset="2"/>
              <a:buChar char="q"/>
            </a:pPr>
            <a:r>
              <a:rPr lang="tr-TR" altLang="tr-TR" sz="2000" b="1" dirty="0">
                <a:solidFill>
                  <a:srgbClr val="7030A0"/>
                </a:solidFill>
              </a:rPr>
              <a:t>Sorununu ve ne hissettiğini söyle,</a:t>
            </a:r>
          </a:p>
          <a:p>
            <a:pPr>
              <a:buFont typeface="Wingdings" panose="05000000000000000000" pitchFamily="2" charset="2"/>
              <a:buChar char="q"/>
            </a:pPr>
            <a:r>
              <a:rPr lang="tr-TR" altLang="tr-TR" sz="2000" b="1" dirty="0">
                <a:solidFill>
                  <a:srgbClr val="7030A0"/>
                </a:solidFill>
              </a:rPr>
              <a:t>Olumlu bir hedef belirle,</a:t>
            </a:r>
          </a:p>
          <a:p>
            <a:pPr>
              <a:buFont typeface="Wingdings" panose="05000000000000000000" pitchFamily="2" charset="2"/>
              <a:buChar char="q"/>
            </a:pPr>
            <a:r>
              <a:rPr lang="tr-TR" altLang="tr-TR" sz="2000" b="1" dirty="0">
                <a:solidFill>
                  <a:srgbClr val="7030A0"/>
                </a:solidFill>
              </a:rPr>
              <a:t>Farklı çözüm yolları düşün</a:t>
            </a:r>
          </a:p>
          <a:p>
            <a:pPr>
              <a:buFont typeface="Wingdings" panose="05000000000000000000" pitchFamily="2" charset="2"/>
              <a:buChar char="q"/>
            </a:pPr>
            <a:r>
              <a:rPr lang="tr-TR" altLang="tr-TR" sz="2000" b="1" dirty="0">
                <a:solidFill>
                  <a:srgbClr val="7030A0"/>
                </a:solidFill>
              </a:rPr>
              <a:t>Seçimin ilerdeki sonuçlarını düşün</a:t>
            </a:r>
          </a:p>
        </p:txBody>
      </p:sp>
      <p:sp>
        <p:nvSpPr>
          <p:cNvPr id="17417" name="Rectangle 9"/>
          <p:cNvSpPr>
            <a:spLocks noChangeArrowheads="1"/>
          </p:cNvSpPr>
          <p:nvPr/>
        </p:nvSpPr>
        <p:spPr bwMode="auto">
          <a:xfrm>
            <a:off x="223284" y="5762108"/>
            <a:ext cx="6666614" cy="1055608"/>
          </a:xfrm>
          <a:prstGeom prst="roundRect">
            <a:avLst/>
          </a:prstGeom>
          <a:solidFill>
            <a:srgbClr val="21E387"/>
          </a:solidFill>
          <a:ln w="9525">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tr-TR" altLang="tr-TR" sz="2800" b="1" dirty="0"/>
              <a:t>OLUMLU, ZARAR VERMEYEN BİR YOL BUL YEŞİL IŞIK  “UYGULA”</a:t>
            </a:r>
          </a:p>
        </p:txBody>
      </p:sp>
      <p:sp>
        <p:nvSpPr>
          <p:cNvPr id="2" name="Metin kutusu 1"/>
          <p:cNvSpPr txBox="1"/>
          <p:nvPr/>
        </p:nvSpPr>
        <p:spPr>
          <a:xfrm>
            <a:off x="526474" y="374073"/>
            <a:ext cx="10764982" cy="646331"/>
          </a:xfrm>
          <a:prstGeom prst="rect">
            <a:avLst/>
          </a:prstGeom>
          <a:noFill/>
        </p:spPr>
        <p:txBody>
          <a:bodyPr wrap="square" rtlCol="0">
            <a:spAutoFit/>
          </a:bodyPr>
          <a:lstStyle/>
          <a:p>
            <a:r>
              <a:rPr lang="tr-TR" sz="3600" b="1" dirty="0" smtClean="0">
                <a:solidFill>
                  <a:srgbClr val="0070C0"/>
                </a:solidFill>
                <a:effectLst>
                  <a:outerShdw blurRad="38100" dist="38100" dir="2700000" algn="tl">
                    <a:srgbClr val="000000">
                      <a:alpha val="43137"/>
                    </a:srgbClr>
                  </a:outerShdw>
                </a:effectLst>
              </a:rPr>
              <a:t>ZORBALIĞA MARUZ KALDIĞINIZDA NE YAPABİLİRSİNİZ? </a:t>
            </a:r>
            <a:endParaRPr lang="tr-TR" sz="36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322830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62152" y="404813"/>
            <a:ext cx="10610899" cy="730304"/>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tr-TR" altLang="tr-TR" sz="3600" b="1" dirty="0">
                <a:solidFill>
                  <a:srgbClr val="000086"/>
                </a:solidFill>
              </a:rPr>
              <a:t>İlk önce öfkemizi kontrol edebilmeyi öğrenmeliyiz</a:t>
            </a:r>
            <a:r>
              <a:rPr lang="tr-TR" altLang="tr-TR" sz="3600" b="1" dirty="0">
                <a:solidFill>
                  <a:srgbClr val="A80000"/>
                </a:solidFill>
              </a:rPr>
              <a:t>.</a:t>
            </a:r>
          </a:p>
        </p:txBody>
      </p:sp>
      <p:sp>
        <p:nvSpPr>
          <p:cNvPr id="2" name="Oval Belirtme Çizgisi 1"/>
          <p:cNvSpPr/>
          <p:nvPr/>
        </p:nvSpPr>
        <p:spPr>
          <a:xfrm>
            <a:off x="4225160" y="1324303"/>
            <a:ext cx="7788164" cy="4508940"/>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marL="457200" indent="-457200" algn="ctr">
              <a:lnSpc>
                <a:spcPct val="80000"/>
              </a:lnSpc>
              <a:buFont typeface="Arial" panose="020B0604020202020204" pitchFamily="34" charset="0"/>
              <a:buChar char="•"/>
            </a:pPr>
            <a:r>
              <a:rPr lang="tr-TR" altLang="tr-TR" sz="2800" b="1" dirty="0">
                <a:solidFill>
                  <a:srgbClr val="FF0000"/>
                </a:solidFill>
              </a:rPr>
              <a:t>Hemen durun ve içinizden 10’a kadar sayın. </a:t>
            </a:r>
            <a:endParaRPr lang="tr-TR" altLang="tr-TR" sz="2800" b="1" dirty="0" smtClean="0">
              <a:solidFill>
                <a:srgbClr val="FF0000"/>
              </a:solidFill>
            </a:endParaRPr>
          </a:p>
          <a:p>
            <a:pPr algn="ctr">
              <a:lnSpc>
                <a:spcPct val="80000"/>
              </a:lnSpc>
            </a:pPr>
            <a:endParaRPr lang="tr-TR" altLang="tr-TR" sz="2800" b="1" dirty="0" smtClean="0">
              <a:solidFill>
                <a:srgbClr val="FF0000"/>
              </a:solidFill>
            </a:endParaRPr>
          </a:p>
          <a:p>
            <a:pPr marL="457200" indent="-457200" algn="ctr">
              <a:lnSpc>
                <a:spcPct val="80000"/>
              </a:lnSpc>
              <a:buFont typeface="Arial" panose="020B0604020202020204" pitchFamily="34" charset="0"/>
              <a:buChar char="•"/>
            </a:pPr>
            <a:r>
              <a:rPr lang="tr-TR" altLang="tr-TR" sz="2800" b="1" dirty="0" smtClean="0">
                <a:solidFill>
                  <a:srgbClr val="FF0000"/>
                </a:solidFill>
              </a:rPr>
              <a:t>Bunu </a:t>
            </a:r>
            <a:r>
              <a:rPr lang="tr-TR" altLang="tr-TR" sz="2800" b="1" dirty="0">
                <a:solidFill>
                  <a:srgbClr val="FF0000"/>
                </a:solidFill>
              </a:rPr>
              <a:t>yaparken bir kaç kez derin nefes alın ve yavaş yavaş verin</a:t>
            </a:r>
            <a:r>
              <a:rPr lang="tr-TR" altLang="tr-TR" sz="2800" b="1" dirty="0" smtClean="0">
                <a:solidFill>
                  <a:srgbClr val="FF0000"/>
                </a:solidFill>
              </a:rPr>
              <a:t>.</a:t>
            </a:r>
          </a:p>
          <a:p>
            <a:pPr algn="ctr">
              <a:lnSpc>
                <a:spcPct val="80000"/>
              </a:lnSpc>
            </a:pPr>
            <a:endParaRPr lang="tr-TR" altLang="tr-TR" sz="2800" b="1" dirty="0">
              <a:solidFill>
                <a:srgbClr val="FF0000"/>
              </a:solidFill>
            </a:endParaRPr>
          </a:p>
          <a:p>
            <a:pPr marL="457200" indent="-457200" algn="ctr">
              <a:lnSpc>
                <a:spcPct val="80000"/>
              </a:lnSpc>
              <a:buFont typeface="Arial" panose="020B0604020202020204" pitchFamily="34" charset="0"/>
              <a:buChar char="•"/>
            </a:pPr>
            <a:r>
              <a:rPr lang="tr-TR" altLang="tr-TR" sz="2800" b="1" dirty="0" smtClean="0">
                <a:solidFill>
                  <a:srgbClr val="FF3300"/>
                </a:solidFill>
              </a:rPr>
              <a:t>((Kendi </a:t>
            </a:r>
            <a:r>
              <a:rPr lang="tr-TR" altLang="tr-TR" sz="2800" b="1" dirty="0">
                <a:solidFill>
                  <a:srgbClr val="FF3300"/>
                </a:solidFill>
              </a:rPr>
              <a:t>kendinize ‘sakin ol</a:t>
            </a:r>
            <a:r>
              <a:rPr lang="tr-TR" altLang="tr-TR" sz="2800" b="1" dirty="0" smtClean="0">
                <a:solidFill>
                  <a:srgbClr val="FF3300"/>
                </a:solidFill>
              </a:rPr>
              <a:t>’)) </a:t>
            </a:r>
            <a:r>
              <a:rPr lang="tr-TR" altLang="tr-TR" sz="2800" b="1" dirty="0">
                <a:solidFill>
                  <a:srgbClr val="FF3300"/>
                </a:solidFill>
              </a:rPr>
              <a:t>deyin.</a:t>
            </a:r>
          </a:p>
        </p:txBody>
      </p:sp>
      <p:pic>
        <p:nvPicPr>
          <p:cNvPr id="2050" name="Picture 2" descr="http://www.levhaci.com/image/cache/data/88-500x5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7882" y="2255044"/>
            <a:ext cx="3720662" cy="37206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4174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öşeleri Yuvarlanmış Dikdörtgen Belirtme Çizgisi 4"/>
          <p:cNvSpPr/>
          <p:nvPr/>
        </p:nvSpPr>
        <p:spPr>
          <a:xfrm>
            <a:off x="331075" y="346841"/>
            <a:ext cx="11860925" cy="5801711"/>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nSpc>
                <a:spcPct val="80000"/>
              </a:lnSpc>
              <a:buFont typeface="Arial" panose="020B0604020202020204" pitchFamily="34" charset="0"/>
              <a:buChar char="•"/>
            </a:pPr>
            <a:r>
              <a:rPr lang="tr-TR" altLang="tr-TR" sz="2800" b="1" dirty="0">
                <a:solidFill>
                  <a:schemeClr val="tx1"/>
                </a:solidFill>
              </a:rPr>
              <a:t>Karşınızdaki kişiye çok öfkeli olduğunuzu ve sakinleşene kadar bu konuyu konuşmak istemediğinizi söyleyin</a:t>
            </a:r>
            <a:r>
              <a:rPr lang="tr-TR" altLang="tr-TR" sz="2800" b="1" dirty="0" smtClean="0">
                <a:solidFill>
                  <a:schemeClr val="tx1"/>
                </a:solidFill>
              </a:rPr>
              <a:t>.</a:t>
            </a:r>
          </a:p>
          <a:p>
            <a:pPr marL="342900" indent="-342900">
              <a:lnSpc>
                <a:spcPct val="80000"/>
              </a:lnSpc>
              <a:buFont typeface="Arial" panose="020B0604020202020204" pitchFamily="34" charset="0"/>
              <a:buChar char="•"/>
            </a:pPr>
            <a:endParaRPr lang="tr-TR" altLang="tr-TR" sz="2800" b="1" dirty="0">
              <a:solidFill>
                <a:schemeClr val="tx1"/>
              </a:solidFill>
            </a:endParaRPr>
          </a:p>
          <a:p>
            <a:pPr marL="342900" indent="-342900">
              <a:lnSpc>
                <a:spcPct val="80000"/>
              </a:lnSpc>
              <a:buFont typeface="Arial" panose="020B0604020202020204" pitchFamily="34" charset="0"/>
              <a:buChar char="•"/>
            </a:pPr>
            <a:r>
              <a:rPr lang="tr-TR" altLang="tr-TR" sz="2800" b="1" dirty="0">
                <a:solidFill>
                  <a:schemeClr val="tx1"/>
                </a:solidFill>
              </a:rPr>
              <a:t>Kendinize sevdiğiniz bir yiyecek ya da içecek hazırlayın</a:t>
            </a:r>
            <a:r>
              <a:rPr lang="tr-TR" altLang="tr-TR" sz="2800" b="1" dirty="0" smtClean="0">
                <a:solidFill>
                  <a:schemeClr val="tx1"/>
                </a:solidFill>
              </a:rPr>
              <a:t>.</a:t>
            </a:r>
          </a:p>
          <a:p>
            <a:pPr marL="342900" indent="-342900">
              <a:lnSpc>
                <a:spcPct val="80000"/>
              </a:lnSpc>
              <a:buFont typeface="Arial" panose="020B0604020202020204" pitchFamily="34" charset="0"/>
              <a:buChar char="•"/>
            </a:pPr>
            <a:endParaRPr lang="tr-TR" altLang="tr-TR" sz="2800" b="1" dirty="0">
              <a:solidFill>
                <a:schemeClr val="tx1"/>
              </a:solidFill>
            </a:endParaRPr>
          </a:p>
          <a:p>
            <a:pPr marL="342900" indent="-342900">
              <a:lnSpc>
                <a:spcPct val="80000"/>
              </a:lnSpc>
              <a:buFont typeface="Arial" panose="020B0604020202020204" pitchFamily="34" charset="0"/>
              <a:buChar char="•"/>
            </a:pPr>
            <a:r>
              <a:rPr lang="tr-TR" altLang="tr-TR" sz="2800" b="1" dirty="0" smtClean="0">
                <a:solidFill>
                  <a:schemeClr val="tx1"/>
                </a:solidFill>
              </a:rPr>
              <a:t>Sizi </a:t>
            </a:r>
            <a:r>
              <a:rPr lang="tr-TR" altLang="tr-TR" sz="2800" b="1" dirty="0">
                <a:solidFill>
                  <a:schemeClr val="tx1"/>
                </a:solidFill>
              </a:rPr>
              <a:t>sakinleştirebilecek bir etkinlikle </a:t>
            </a:r>
            <a:r>
              <a:rPr lang="tr-TR" altLang="tr-TR" sz="2800" b="1" dirty="0" smtClean="0">
                <a:solidFill>
                  <a:schemeClr val="tx1"/>
                </a:solidFill>
              </a:rPr>
              <a:t>uğraşın</a:t>
            </a:r>
          </a:p>
          <a:p>
            <a:pPr marL="342900" indent="-342900">
              <a:lnSpc>
                <a:spcPct val="80000"/>
              </a:lnSpc>
              <a:buFont typeface="Arial" panose="020B0604020202020204" pitchFamily="34" charset="0"/>
              <a:buChar char="•"/>
            </a:pPr>
            <a:endParaRPr lang="tr-TR" altLang="tr-TR" sz="2800" b="1" dirty="0" smtClean="0">
              <a:solidFill>
                <a:schemeClr val="tx1"/>
              </a:solidFill>
            </a:endParaRPr>
          </a:p>
          <a:p>
            <a:pPr marL="342900" indent="-342900">
              <a:lnSpc>
                <a:spcPct val="80000"/>
              </a:lnSpc>
              <a:buFont typeface="Arial" panose="020B0604020202020204" pitchFamily="34" charset="0"/>
              <a:buChar char="•"/>
            </a:pPr>
            <a:r>
              <a:rPr lang="tr-TR" altLang="tr-TR" sz="2800" b="1" dirty="0" smtClean="0">
                <a:solidFill>
                  <a:schemeClr val="tx1"/>
                </a:solidFill>
              </a:rPr>
              <a:t>Sizi </a:t>
            </a:r>
            <a:r>
              <a:rPr lang="tr-TR" altLang="tr-TR" sz="2800" b="1" dirty="0">
                <a:solidFill>
                  <a:schemeClr val="tx1"/>
                </a:solidFill>
              </a:rPr>
              <a:t>sinirlendiren kişinin yanından uzaklaşın; mümkünse odanıza gidin ve sakinleşene kadar orada kalın. </a:t>
            </a:r>
          </a:p>
        </p:txBody>
      </p:sp>
    </p:spTree>
    <p:extLst>
      <p:ext uri="{BB962C8B-B14F-4D97-AF65-F5344CB8AC3E}">
        <p14:creationId xmlns:p14="http://schemas.microsoft.com/office/powerpoint/2010/main" xmlns="" val="24779196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özyaşı Damlası 3"/>
          <p:cNvSpPr/>
          <p:nvPr/>
        </p:nvSpPr>
        <p:spPr>
          <a:xfrm>
            <a:off x="4934607" y="394138"/>
            <a:ext cx="6873767" cy="6132786"/>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nSpc>
                <a:spcPct val="80000"/>
              </a:lnSpc>
              <a:buFont typeface="Arial" panose="020B0604020202020204" pitchFamily="34" charset="0"/>
              <a:buChar char="•"/>
            </a:pPr>
            <a:r>
              <a:rPr lang="tr-TR" altLang="tr-TR" sz="2800" b="1" dirty="0">
                <a:solidFill>
                  <a:srgbClr val="C00000"/>
                </a:solidFill>
              </a:rPr>
              <a:t>Sakinleşince o kişinin yanına dönün ve sorun davranışa çözüm bulmaya çalışın</a:t>
            </a:r>
            <a:r>
              <a:rPr lang="tr-TR" altLang="tr-TR" sz="2800" b="1" dirty="0" smtClean="0">
                <a:solidFill>
                  <a:srgbClr val="C00000"/>
                </a:solidFill>
              </a:rPr>
              <a:t>.</a:t>
            </a:r>
          </a:p>
          <a:p>
            <a:pPr marL="285750" indent="-285750">
              <a:lnSpc>
                <a:spcPct val="80000"/>
              </a:lnSpc>
              <a:buFont typeface="Arial" panose="020B0604020202020204" pitchFamily="34" charset="0"/>
              <a:buChar char="•"/>
            </a:pPr>
            <a:endParaRPr lang="tr-TR" altLang="tr-TR" sz="2800" b="1" dirty="0">
              <a:solidFill>
                <a:srgbClr val="C00000"/>
              </a:solidFill>
            </a:endParaRPr>
          </a:p>
          <a:p>
            <a:pPr marL="285750" indent="-285750">
              <a:lnSpc>
                <a:spcPct val="80000"/>
              </a:lnSpc>
              <a:buFont typeface="Arial" panose="020B0604020202020204" pitchFamily="34" charset="0"/>
              <a:buChar char="•"/>
            </a:pPr>
            <a:endParaRPr lang="tr-TR" altLang="tr-TR" sz="2800" b="1" dirty="0" smtClean="0">
              <a:solidFill>
                <a:srgbClr val="C00000"/>
              </a:solidFill>
            </a:endParaRPr>
          </a:p>
          <a:p>
            <a:pPr algn="ctr">
              <a:lnSpc>
                <a:spcPct val="80000"/>
              </a:lnSpc>
            </a:pPr>
            <a:r>
              <a:rPr lang="tr-TR" altLang="tr-TR" sz="3600" u="sng" dirty="0" smtClean="0">
                <a:solidFill>
                  <a:schemeClr val="accent1">
                    <a:lumMod val="50000"/>
                  </a:schemeClr>
                </a:solidFill>
                <a:effectLst>
                  <a:outerShdw blurRad="38100" dist="38100" dir="2700000" algn="tl">
                    <a:srgbClr val="000000">
                      <a:alpha val="43137"/>
                    </a:srgbClr>
                  </a:outerShdw>
                </a:effectLst>
              </a:rPr>
              <a:t>UNUTMAYIN</a:t>
            </a:r>
          </a:p>
          <a:p>
            <a:pPr algn="ctr">
              <a:lnSpc>
                <a:spcPct val="80000"/>
              </a:lnSpc>
            </a:pPr>
            <a:r>
              <a:rPr lang="tr-TR" altLang="tr-TR" sz="3600" b="1" dirty="0" smtClean="0">
                <a:solidFill>
                  <a:schemeClr val="accent1">
                    <a:lumMod val="50000"/>
                  </a:schemeClr>
                </a:solidFill>
              </a:rPr>
              <a:t> tüm </a:t>
            </a:r>
            <a:r>
              <a:rPr lang="tr-TR" altLang="tr-TR" sz="3600" b="1" dirty="0">
                <a:solidFill>
                  <a:schemeClr val="accent1">
                    <a:lumMod val="50000"/>
                  </a:schemeClr>
                </a:solidFill>
              </a:rPr>
              <a:t>bunları yapmakla, bir yandan onu ve kendinizi incitmekten kaçınırken diğer yandan da ona öfkenin nasıl kontrol edilebileceğini öğretmiş olursunuz.</a:t>
            </a:r>
          </a:p>
        </p:txBody>
      </p:sp>
      <p:pic>
        <p:nvPicPr>
          <p:cNvPr id="3074" name="Picture 2" descr="http://kobitek.com/uplimages/iletisim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7560" y="2074599"/>
            <a:ext cx="4051738" cy="3238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8543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069848" y="484632"/>
            <a:ext cx="10058400" cy="1773826"/>
          </a:xfrm>
          <a:prstGeom prst="rect">
            <a:avLst/>
          </a:prstGeom>
        </p:spPr>
        <p:style>
          <a:lnRef idx="0">
            <a:schemeClr val="accent2"/>
          </a:lnRef>
          <a:fillRef idx="3">
            <a:schemeClr val="accent2"/>
          </a:fillRef>
          <a:effectRef idx="3">
            <a:schemeClr val="accent2"/>
          </a:effectRef>
          <a:fontRef idx="minor">
            <a:schemeClr val="lt1"/>
          </a:fontRef>
        </p:style>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tr-TR" sz="4400" b="1" i="0" u="none" strike="noStrike" kern="120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rPr>
              <a:t>Zorba </a:t>
            </a:r>
            <a:r>
              <a:rPr lang="tr-TR"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j-lt"/>
                <a:ea typeface="+mj-ea"/>
                <a:cs typeface="+mj-cs"/>
              </a:rPr>
              <a:t>Olma </a:t>
            </a:r>
            <a:r>
              <a:rPr lang="tr-TR" sz="4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j-lt"/>
                <a:ea typeface="+mj-ea"/>
                <a:cs typeface="+mj-cs"/>
              </a:rPr>
              <a:t>Kanka</a:t>
            </a:r>
            <a:r>
              <a:rPr lang="tr-TR"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j-lt"/>
                <a:ea typeface="+mj-ea"/>
                <a:cs typeface="+mj-cs"/>
              </a:rPr>
              <a:t> Ol</a:t>
            </a:r>
            <a:endParaRPr kumimoji="0" lang="tr-TR" sz="4400" b="1" i="0" u="none" strike="noStrike" kern="1200" normalizeH="0" baseline="0"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endParaRPr>
          </a:p>
        </p:txBody>
      </p:sp>
      <p:sp>
        <p:nvSpPr>
          <p:cNvPr id="3" name="İçerik Yer Tutucusu 2"/>
          <p:cNvSpPr txBox="1">
            <a:spLocks/>
          </p:cNvSpPr>
          <p:nvPr/>
        </p:nvSpPr>
        <p:spPr>
          <a:xfrm>
            <a:off x="827477" y="3360144"/>
            <a:ext cx="10058400" cy="1002535"/>
          </a:xfrm>
          <a:prstGeom prst="rect">
            <a:avLst/>
          </a:prstGeom>
        </p:spPr>
        <p:style>
          <a:lnRef idx="3">
            <a:schemeClr val="lt1"/>
          </a:lnRef>
          <a:fillRef idx="1">
            <a:schemeClr val="accent3"/>
          </a:fillRef>
          <a:effectRef idx="1">
            <a:schemeClr val="accent3"/>
          </a:effectRef>
          <a:fontRef idx="minor">
            <a:schemeClr val="lt1"/>
          </a:fontRef>
        </p:style>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hlinkClick r:id="rId2" action="ppaction://hlinkfile"/>
              </a:rPr>
              <a:t>ZORBA VİDEO 5</a:t>
            </a:r>
            <a:endParaRPr kumimoji="0" lang="tr-TR"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tabLst/>
              <a:defRPr/>
            </a:pPr>
            <a:endParaRPr kumimoji="0" lang="tr-T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ebk12.meb.gov.tr/meb_iys_dosyalar/35/29/727819/resimler/2015_01/k_16153857_rc5765719a1956210c9fca0914c8b3ea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255689" cy="68580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Dikdörtgen 1"/>
          <p:cNvSpPr/>
          <p:nvPr/>
        </p:nvSpPr>
        <p:spPr>
          <a:xfrm>
            <a:off x="1027612" y="426426"/>
            <a:ext cx="9797142" cy="1047979"/>
          </a:xfrm>
          <a:prstGeom prst="rect">
            <a:avLst/>
          </a:prstGeom>
        </p:spPr>
        <p:txBody>
          <a:bodyPr wrap="square">
            <a:spAutoFit/>
          </a:bodyPr>
          <a:lstStyle/>
          <a:p>
            <a:pPr algn="ctr">
              <a:lnSpc>
                <a:spcPct val="115000"/>
              </a:lnSpc>
              <a:spcAft>
                <a:spcPts val="0"/>
              </a:spcAft>
            </a:pPr>
            <a:r>
              <a:rPr lang="tr-TR" sz="4000" b="1"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Öfkenin başlangıcı çılgınlık, sonu pişmanlıktır. </a:t>
            </a:r>
            <a:endParaRPr lang="tr-TR" sz="4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tr-TR" sz="1400" b="1"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 Thomas Carlyle )</a:t>
            </a:r>
            <a:endParaRPr lang="tr-TR"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9502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tr-TR" dirty="0" smtClean="0"/>
              <a:t>Örnek olay 1</a:t>
            </a:r>
            <a:endParaRPr lang="tr-TR" dirty="0"/>
          </a:p>
        </p:txBody>
      </p:sp>
      <p:sp>
        <p:nvSpPr>
          <p:cNvPr id="3" name="İçerik Yer Tutucusu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endParaRPr lang="tr-TR" dirty="0"/>
          </a:p>
          <a:p>
            <a:r>
              <a:rPr lang="tr-TR" b="1" dirty="0"/>
              <a:t>Durum: </a:t>
            </a:r>
            <a:r>
              <a:rPr lang="tr-TR" dirty="0"/>
              <a:t>Okulda biri çantanın içine sıvı sabun sıkmış. Çantanı açıp bunu fark ettiğinde arkanda iki kişinin seni izlediğini ve güldüklerini gördün. </a:t>
            </a:r>
            <a:endParaRPr lang="tr-TR" dirty="0" smtClean="0"/>
          </a:p>
          <a:p>
            <a:pPr>
              <a:buNone/>
            </a:pPr>
            <a:endParaRPr lang="tr-TR" dirty="0"/>
          </a:p>
          <a:p>
            <a:r>
              <a:rPr lang="tr-TR" b="1" dirty="0"/>
              <a:t>Bu durumda ne hissederdin, nasıl tepki verirdin? </a:t>
            </a:r>
            <a:endParaRPr lang="tr-TR" dirty="0"/>
          </a:p>
          <a:p>
            <a:r>
              <a:rPr lang="tr-TR" b="1" dirty="0"/>
              <a:t>Zorbaca davranan kişi daha uygun nasıl davranabilirdi? </a:t>
            </a:r>
            <a:endParaRPr lang="tr-TR" dirty="0"/>
          </a:p>
          <a:p>
            <a:r>
              <a:rPr lang="tr-TR" b="1" dirty="0"/>
              <a:t>Bu durum nasıl çözümlenebilir? </a:t>
            </a:r>
            <a:endParaRPr lang="tr-TR" dirty="0"/>
          </a:p>
        </p:txBody>
      </p:sp>
    </p:spTree>
    <p:extLst>
      <p:ext uri="{BB962C8B-B14F-4D97-AF65-F5344CB8AC3E}">
        <p14:creationId xmlns:p14="http://schemas.microsoft.com/office/powerpoint/2010/main" xmlns="" val="2806793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tr-TR" dirty="0" smtClean="0"/>
              <a:t>Örnek olay 2</a:t>
            </a:r>
            <a:endParaRPr lang="tr-TR" dirty="0"/>
          </a:p>
        </p:txBody>
      </p:sp>
      <p:sp>
        <p:nvSpPr>
          <p:cNvPr id="3" name="İçerik Yer Tutucusu 2"/>
          <p:cNvSpPr>
            <a:spLocks noGrp="1"/>
          </p:cNvSpPr>
          <p:nvPr>
            <p:ph idx="1"/>
          </p:nvPr>
        </p:nvSpPr>
        <p:spPr>
          <a:ln/>
        </p:spPr>
        <p:style>
          <a:lnRef idx="1">
            <a:schemeClr val="accent3"/>
          </a:lnRef>
          <a:fillRef idx="2">
            <a:schemeClr val="accent3"/>
          </a:fillRef>
          <a:effectRef idx="1">
            <a:schemeClr val="accent3"/>
          </a:effectRef>
          <a:fontRef idx="minor">
            <a:schemeClr val="dk1"/>
          </a:fontRef>
        </p:style>
        <p:txBody>
          <a:bodyPr/>
          <a:lstStyle/>
          <a:p>
            <a:endParaRPr lang="tr-TR" dirty="0"/>
          </a:p>
          <a:p>
            <a:r>
              <a:rPr lang="tr-TR" b="1" dirty="0" smtClean="0"/>
              <a:t>Durum</a:t>
            </a:r>
            <a:r>
              <a:rPr lang="tr-TR" b="1" dirty="0"/>
              <a:t>: </a:t>
            </a:r>
            <a:r>
              <a:rPr lang="tr-TR" dirty="0"/>
              <a:t>Okulda popüler biri sevmediği bir kişiye çelme takmanı istiyor. Yaparsan popüler gruba girebilirsin. </a:t>
            </a:r>
            <a:endParaRPr lang="tr-TR" dirty="0" smtClean="0"/>
          </a:p>
          <a:p>
            <a:endParaRPr lang="tr-TR" dirty="0"/>
          </a:p>
          <a:p>
            <a:r>
              <a:rPr lang="tr-TR" b="1" dirty="0"/>
              <a:t>Bu durumda ne hissederdin, ne yapardın? </a:t>
            </a:r>
            <a:endParaRPr lang="tr-TR" dirty="0"/>
          </a:p>
          <a:p>
            <a:r>
              <a:rPr lang="tr-TR" b="1" dirty="0"/>
              <a:t>Bu kişi nasıl davranmalı? </a:t>
            </a:r>
            <a:endParaRPr lang="tr-TR" dirty="0"/>
          </a:p>
          <a:p>
            <a:r>
              <a:rPr lang="tr-TR" b="1" dirty="0"/>
              <a:t>Bu durum nasıl çözümlenebilir? </a:t>
            </a:r>
            <a:endParaRPr lang="tr-TR" dirty="0"/>
          </a:p>
        </p:txBody>
      </p:sp>
    </p:spTree>
    <p:extLst>
      <p:ext uri="{BB962C8B-B14F-4D97-AF65-F5344CB8AC3E}">
        <p14:creationId xmlns:p14="http://schemas.microsoft.com/office/powerpoint/2010/main" xmlns="" val="2143825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tr-TR" dirty="0" smtClean="0"/>
              <a:t>Örnek olay 3</a:t>
            </a:r>
            <a:endParaRPr lang="tr-TR" dirty="0"/>
          </a:p>
        </p:txBody>
      </p:sp>
      <p:sp>
        <p:nvSpPr>
          <p:cNvPr id="3" name="İçerik Yer Tutucusu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r>
              <a:rPr lang="tr-TR" b="1" dirty="0" smtClean="0"/>
              <a:t>Durum</a:t>
            </a:r>
            <a:r>
              <a:rPr lang="tr-TR" b="1" dirty="0"/>
              <a:t>: </a:t>
            </a:r>
            <a:r>
              <a:rPr lang="tr-TR" dirty="0" smtClean="0"/>
              <a:t>Kantinde yiyecek bir şey almak için </a:t>
            </a:r>
            <a:r>
              <a:rPr lang="tr-TR" dirty="0"/>
              <a:t>uzun bir sıraya girdin. Tam sıra sana geliyordu ki senden büyük bir öğrenci </a:t>
            </a:r>
            <a:r>
              <a:rPr lang="tr-TR" dirty="0" smtClean="0"/>
              <a:t>seni kenara iterek önüne </a:t>
            </a:r>
            <a:r>
              <a:rPr lang="tr-TR" dirty="0"/>
              <a:t>geçti. Ona sıraya girmesini söylüyorsun ama o seni duymazlıktan geliyor. </a:t>
            </a:r>
            <a:endParaRPr lang="tr-TR" dirty="0" smtClean="0"/>
          </a:p>
          <a:p>
            <a:pPr>
              <a:buNone/>
            </a:pPr>
            <a:endParaRPr lang="tr-TR" dirty="0"/>
          </a:p>
          <a:p>
            <a:r>
              <a:rPr lang="tr-TR" b="1" dirty="0"/>
              <a:t>Bu durumda ne hissederdin, ne yapardın? </a:t>
            </a:r>
            <a:endParaRPr lang="tr-TR" dirty="0"/>
          </a:p>
          <a:p>
            <a:r>
              <a:rPr lang="it-IT" b="1" dirty="0"/>
              <a:t>Zorbaca davranan kişi nasıl davranmalı? </a:t>
            </a:r>
            <a:endParaRPr lang="it-IT" dirty="0"/>
          </a:p>
          <a:p>
            <a:r>
              <a:rPr lang="tr-TR" b="1" dirty="0"/>
              <a:t>Bu durum nasıl çözümlenebilir? </a:t>
            </a:r>
            <a:endParaRPr lang="tr-TR" dirty="0"/>
          </a:p>
        </p:txBody>
      </p:sp>
    </p:spTree>
    <p:extLst>
      <p:ext uri="{BB962C8B-B14F-4D97-AF65-F5344CB8AC3E}">
        <p14:creationId xmlns:p14="http://schemas.microsoft.com/office/powerpoint/2010/main" xmlns="" val="598690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xmlns="" val="3804152458"/>
              </p:ext>
            </p:extLst>
          </p:nvPr>
        </p:nvGraphicFramePr>
        <p:xfrm>
          <a:off x="609600" y="274638"/>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yagram 3"/>
          <p:cNvGraphicFramePr/>
          <p:nvPr>
            <p:extLst>
              <p:ext uri="{D42A27DB-BD31-4B8C-83A1-F6EECF244321}">
                <p14:modId xmlns:p14="http://schemas.microsoft.com/office/powerpoint/2010/main" xmlns="" val="3042522993"/>
              </p:ext>
            </p:extLst>
          </p:nvPr>
        </p:nvGraphicFramePr>
        <p:xfrm>
          <a:off x="636895" y="3930555"/>
          <a:ext cx="11059236" cy="279611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43" name="Picture 19" descr="http://somekindofclementine.files.wordpress.com/2011/07/unlem.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144441" y="1457325"/>
            <a:ext cx="1866148" cy="26642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98226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3.bp.blogspot.com/-HMR4rKFSkgw/U4Temo4TE_I/AAAAAAAAO5Y/0upGD-WjZg0/s320/30356_10152217342580531_1690133667_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63782" y="45722"/>
            <a:ext cx="9906000" cy="652133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3071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Oval"/>
          <p:cNvSpPr/>
          <p:nvPr/>
        </p:nvSpPr>
        <p:spPr>
          <a:xfrm>
            <a:off x="2369127" y="1498294"/>
            <a:ext cx="7869382" cy="408508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a:p>
        </p:txBody>
      </p:sp>
      <p:sp>
        <p:nvSpPr>
          <p:cNvPr id="7" name="6 Metin kutusu"/>
          <p:cNvSpPr txBox="1"/>
          <p:nvPr/>
        </p:nvSpPr>
        <p:spPr>
          <a:xfrm>
            <a:off x="3740728" y="2225409"/>
            <a:ext cx="4752108" cy="1754326"/>
          </a:xfrm>
          <a:prstGeom prst="rect">
            <a:avLst/>
          </a:prstGeom>
          <a:noFill/>
        </p:spPr>
        <p:txBody>
          <a:bodyPr wrap="square" rtlCol="0">
            <a:spAutoFit/>
          </a:bodyPr>
          <a:lstStyle/>
          <a:p>
            <a:pPr algn="ctr"/>
            <a:r>
              <a:rPr lang="tr-TR" sz="3600" b="1" dirty="0" smtClean="0">
                <a:ln w="17780" cmpd="sng">
                  <a:solidFill>
                    <a:srgbClr val="FFFFFF"/>
                  </a:solidFill>
                  <a:prstDash val="solid"/>
                  <a:miter lim="800000"/>
                </a:ln>
                <a:solidFill>
                  <a:srgbClr val="7030A0"/>
                </a:solidFill>
                <a:effectLst>
                  <a:outerShdw blurRad="50800" algn="tl" rotWithShape="0">
                    <a:srgbClr val="000000"/>
                  </a:outerShdw>
                </a:effectLst>
              </a:rPr>
              <a:t>BURCU ÜNALAN</a:t>
            </a:r>
          </a:p>
          <a:p>
            <a:pPr algn="ctr"/>
            <a:r>
              <a:rPr lang="tr-TR" sz="3600" b="1" dirty="0" smtClean="0">
                <a:ln w="17780" cmpd="sng">
                  <a:solidFill>
                    <a:srgbClr val="FFFFFF"/>
                  </a:solidFill>
                  <a:prstDash val="solid"/>
                  <a:miter lim="800000"/>
                </a:ln>
                <a:solidFill>
                  <a:srgbClr val="7030A0"/>
                </a:solidFill>
                <a:effectLst>
                  <a:outerShdw blurRad="50800" algn="tl" rotWithShape="0">
                    <a:srgbClr val="000000"/>
                  </a:outerShdw>
                </a:effectLst>
              </a:rPr>
              <a:t>Rehber öğretmen</a:t>
            </a:r>
          </a:p>
          <a:p>
            <a:pPr algn="ctr"/>
            <a:endParaRPr lang="tr-TR" sz="3600" b="1" dirty="0">
              <a:ln w="17780" cmpd="sng">
                <a:solidFill>
                  <a:srgbClr val="FFFFFF"/>
                </a:solidFill>
                <a:prstDash val="solid"/>
                <a:miter lim="800000"/>
              </a:ln>
              <a:solidFill>
                <a:srgbClr val="7030A0"/>
              </a:solidFill>
              <a:effectLst>
                <a:outerShdw blurRad="50800" algn="tl" rotWithShape="0">
                  <a:srgbClr val="000000"/>
                </a:outerShdw>
              </a:effectLst>
            </a:endParaRPr>
          </a:p>
        </p:txBody>
      </p:sp>
    </p:spTree>
    <p:extLst>
      <p:ext uri="{BB962C8B-B14F-4D97-AF65-F5344CB8AC3E}">
        <p14:creationId xmlns:p14="http://schemas.microsoft.com/office/powerpoint/2010/main" xmlns="" val="3719240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xmlns="" val="1912889422"/>
              </p:ext>
            </p:extLst>
          </p:nvPr>
        </p:nvGraphicFramePr>
        <p:xfrm>
          <a:off x="3946359" y="218365"/>
          <a:ext cx="3501189" cy="837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yagram 1"/>
          <p:cNvGraphicFramePr/>
          <p:nvPr>
            <p:extLst>
              <p:ext uri="{D42A27DB-BD31-4B8C-83A1-F6EECF244321}">
                <p14:modId xmlns:p14="http://schemas.microsoft.com/office/powerpoint/2010/main" xmlns="" val="2465821829"/>
              </p:ext>
            </p:extLst>
          </p:nvPr>
        </p:nvGraphicFramePr>
        <p:xfrm>
          <a:off x="353848" y="1793714"/>
          <a:ext cx="3688764" cy="451155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050" name="Picture 2" descr="https://encrypted-tbn2.gstatic.com/images?q=tbn:ANd9GcSSCapUY2tWY2-qFTtFhi_50NO16gUmWDqvtSCvhBk1gGsAh2Oqx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550102" y="2036383"/>
            <a:ext cx="5682005" cy="42560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2058220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xmlns="" val="2101682033"/>
              </p:ext>
            </p:extLst>
          </p:nvPr>
        </p:nvGraphicFramePr>
        <p:xfrm>
          <a:off x="3957851" y="215002"/>
          <a:ext cx="3507474" cy="831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İçerik Yer Tutucusu 5"/>
          <p:cNvGraphicFramePr>
            <a:graphicFrameLocks noGrp="1"/>
          </p:cNvGraphicFramePr>
          <p:nvPr>
            <p:ph idx="1"/>
            <p:extLst>
              <p:ext uri="{D42A27DB-BD31-4B8C-83A1-F6EECF244321}">
                <p14:modId xmlns:p14="http://schemas.microsoft.com/office/powerpoint/2010/main" xmlns="" val="1064354238"/>
              </p:ext>
            </p:extLst>
          </p:nvPr>
        </p:nvGraphicFramePr>
        <p:xfrm>
          <a:off x="5786237" y="1440873"/>
          <a:ext cx="5539853" cy="4419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124" name="Picture 4" descr="http://kaanalgul.files.wordpress.com/2011/10/sanal-zorbalik-felaketleri-13181581.jpe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92302" y="1685498"/>
            <a:ext cx="5030973" cy="3910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594677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xmlns="" val="934006333"/>
              </p:ext>
            </p:extLst>
          </p:nvPr>
        </p:nvGraphicFramePr>
        <p:xfrm>
          <a:off x="4199021" y="288759"/>
          <a:ext cx="5790105" cy="972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Resim 4"/>
          <p:cNvPicPr>
            <a:picLocks noChangeAspect="1"/>
          </p:cNvPicPr>
          <p:nvPr/>
        </p:nvPicPr>
        <p:blipFill>
          <a:blip r:embed="rId7" cstate="print"/>
          <a:stretch>
            <a:fillRect/>
          </a:stretch>
        </p:blipFill>
        <p:spPr>
          <a:xfrm>
            <a:off x="5805055" y="1260764"/>
            <a:ext cx="6386945" cy="5223163"/>
          </a:xfrm>
          <a:prstGeom prst="rect">
            <a:avLst/>
          </a:prstGeom>
        </p:spPr>
      </p:pic>
      <p:sp>
        <p:nvSpPr>
          <p:cNvPr id="4" name="Yuvarlatılmış Dikdörtgen 3"/>
          <p:cNvSpPr/>
          <p:nvPr/>
        </p:nvSpPr>
        <p:spPr>
          <a:xfrm>
            <a:off x="283779" y="1260764"/>
            <a:ext cx="6337738" cy="46274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en-GB" sz="2400" b="1" dirty="0"/>
              <a:t>“</a:t>
            </a:r>
            <a:r>
              <a:rPr lang="en-GB" sz="4000" b="1" dirty="0" err="1"/>
              <a:t>bir</a:t>
            </a:r>
            <a:r>
              <a:rPr lang="en-GB" sz="4000" b="1" dirty="0"/>
              <a:t> </a:t>
            </a:r>
            <a:r>
              <a:rPr lang="en-GB" sz="4000" b="1" dirty="0" err="1"/>
              <a:t>ya</a:t>
            </a:r>
            <a:r>
              <a:rPr lang="en-GB" sz="4000" b="1" dirty="0"/>
              <a:t> da </a:t>
            </a:r>
            <a:r>
              <a:rPr lang="en-GB" sz="4000" b="1" dirty="0" err="1"/>
              <a:t>daha</a:t>
            </a:r>
            <a:r>
              <a:rPr lang="en-GB" sz="4000" b="1" dirty="0"/>
              <a:t> </a:t>
            </a:r>
            <a:r>
              <a:rPr lang="en-GB" sz="4000" b="1" dirty="0" err="1"/>
              <a:t>fazla</a:t>
            </a:r>
            <a:r>
              <a:rPr lang="en-GB" sz="4000" b="1" dirty="0"/>
              <a:t> </a:t>
            </a:r>
            <a:r>
              <a:rPr lang="en-GB" sz="4000" b="1" dirty="0" err="1"/>
              <a:t>öğrencinin</a:t>
            </a:r>
            <a:r>
              <a:rPr lang="en-GB" sz="4000" b="1" dirty="0"/>
              <a:t> </a:t>
            </a:r>
            <a:r>
              <a:rPr lang="en-GB" sz="4000" b="1" dirty="0" err="1"/>
              <a:t>bir</a:t>
            </a:r>
            <a:r>
              <a:rPr lang="en-GB" sz="4000" b="1" dirty="0"/>
              <a:t> </a:t>
            </a:r>
            <a:r>
              <a:rPr lang="en-GB" sz="4000" b="1" dirty="0" err="1"/>
              <a:t>başka</a:t>
            </a:r>
            <a:r>
              <a:rPr lang="en-GB" sz="4000" b="1" dirty="0"/>
              <a:t> </a:t>
            </a:r>
            <a:r>
              <a:rPr lang="en-GB" sz="4000" b="1" dirty="0" err="1"/>
              <a:t>öğrenciye</a:t>
            </a:r>
            <a:r>
              <a:rPr lang="en-GB" sz="4000" b="1" dirty="0"/>
              <a:t> (</a:t>
            </a:r>
            <a:r>
              <a:rPr lang="en-GB" sz="4000" b="1" dirty="0" err="1"/>
              <a:t>mağdur</a:t>
            </a:r>
            <a:r>
              <a:rPr lang="en-GB" sz="4000" b="1" dirty="0" err="1">
                <a:solidFill>
                  <a:schemeClr val="tx1"/>
                </a:solidFill>
              </a:rPr>
              <a:t>a</a:t>
            </a:r>
            <a:r>
              <a:rPr lang="en-GB" sz="4000" b="1" dirty="0">
                <a:solidFill>
                  <a:schemeClr val="tx1"/>
                </a:solidFill>
              </a:rPr>
              <a:t>)  </a:t>
            </a:r>
            <a:r>
              <a:rPr lang="en-GB" sz="4000" b="1" u="sng" dirty="0" err="1">
                <a:solidFill>
                  <a:srgbClr val="FF0000"/>
                </a:solidFill>
              </a:rPr>
              <a:t>sürekli</a:t>
            </a:r>
            <a:r>
              <a:rPr lang="en-GB" sz="4000" b="1" u="sng" dirty="0">
                <a:solidFill>
                  <a:srgbClr val="FF0000"/>
                </a:solidFill>
              </a:rPr>
              <a:t> </a:t>
            </a:r>
            <a:r>
              <a:rPr lang="en-GB" sz="4000" b="1" u="sng" dirty="0" err="1">
                <a:solidFill>
                  <a:srgbClr val="FF0000"/>
                </a:solidFill>
              </a:rPr>
              <a:t>olarak</a:t>
            </a:r>
            <a:r>
              <a:rPr lang="en-GB" sz="4000" b="1" dirty="0">
                <a:solidFill>
                  <a:srgbClr val="FF0000"/>
                </a:solidFill>
              </a:rPr>
              <a:t> </a:t>
            </a:r>
            <a:r>
              <a:rPr lang="en-GB" sz="4000" b="1" u="sng" dirty="0" err="1">
                <a:solidFill>
                  <a:srgbClr val="FF0000"/>
                </a:solidFill>
              </a:rPr>
              <a:t>olumsuz</a:t>
            </a:r>
            <a:r>
              <a:rPr lang="en-GB" sz="4000" b="1" u="sng" dirty="0">
                <a:solidFill>
                  <a:srgbClr val="FF0000"/>
                </a:solidFill>
              </a:rPr>
              <a:t> </a:t>
            </a:r>
            <a:r>
              <a:rPr lang="en-GB" sz="4000" b="1" u="sng" dirty="0" err="1">
                <a:solidFill>
                  <a:srgbClr val="FF0000"/>
                </a:solidFill>
              </a:rPr>
              <a:t>eylemlerde</a:t>
            </a:r>
            <a:r>
              <a:rPr lang="en-GB" sz="4000" b="1" dirty="0"/>
              <a:t> </a:t>
            </a:r>
            <a:r>
              <a:rPr lang="en-GB" sz="4000" b="1" dirty="0" err="1"/>
              <a:t>bulunması”dır</a:t>
            </a:r>
            <a:r>
              <a:rPr lang="en-GB" sz="4000" b="1" dirty="0"/>
              <a:t>.</a:t>
            </a:r>
            <a:endParaRPr lang="tr-TR" sz="4000" dirty="0"/>
          </a:p>
        </p:txBody>
      </p:sp>
    </p:spTree>
    <p:extLst>
      <p:ext uri="{BB962C8B-B14F-4D97-AF65-F5344CB8AC3E}">
        <p14:creationId xmlns:p14="http://schemas.microsoft.com/office/powerpoint/2010/main" xmlns="" val="968893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069848" y="484632"/>
            <a:ext cx="10058400" cy="1773826"/>
          </a:xfrm>
          <a:prstGeom prst="rect">
            <a:avLst/>
          </a:prstGeom>
        </p:spPr>
        <p:style>
          <a:lnRef idx="0">
            <a:schemeClr val="accent2"/>
          </a:lnRef>
          <a:fillRef idx="3">
            <a:schemeClr val="accent2"/>
          </a:fillRef>
          <a:effectRef idx="3">
            <a:schemeClr val="accent2"/>
          </a:effectRef>
          <a:fontRef idx="minor">
            <a:schemeClr val="lt1"/>
          </a:fontRef>
        </p:style>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tr-TR" sz="4400" b="1" i="0" u="none" strike="noStrike" kern="120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8000" b="1" i="0" u="none" strike="noStrike" kern="120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rPr>
              <a:t>ZORBA KİMDİR?</a:t>
            </a:r>
            <a:endParaRPr kumimoji="0" lang="tr-TR" sz="8000" b="1" i="0" u="none" strike="noStrike" kern="1200" normalizeH="0" baseline="0"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endParaRPr>
          </a:p>
        </p:txBody>
      </p:sp>
      <p:sp>
        <p:nvSpPr>
          <p:cNvPr id="3" name="İçerik Yer Tutucusu 2"/>
          <p:cNvSpPr txBox="1">
            <a:spLocks/>
          </p:cNvSpPr>
          <p:nvPr/>
        </p:nvSpPr>
        <p:spPr>
          <a:xfrm>
            <a:off x="827477" y="3360144"/>
            <a:ext cx="10058400" cy="1002535"/>
          </a:xfrm>
          <a:prstGeom prst="rect">
            <a:avLst/>
          </a:prstGeom>
        </p:spPr>
        <p:style>
          <a:lnRef idx="3">
            <a:schemeClr val="lt1"/>
          </a:lnRef>
          <a:fillRef idx="1">
            <a:schemeClr val="accent3"/>
          </a:fillRef>
          <a:effectRef idx="1">
            <a:schemeClr val="accent3"/>
          </a:effectRef>
          <a:fontRef idx="minor">
            <a:schemeClr val="lt1"/>
          </a:fontRef>
        </p:style>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hlinkClick r:id="rId2" action="ppaction://hlinkfile"/>
              </a:rPr>
              <a:t>ZORBA VİDEO 1</a:t>
            </a:r>
            <a:endParaRPr kumimoji="0" lang="tr-TR"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tabLst/>
              <a:defRPr/>
            </a:pPr>
            <a:endParaRPr kumimoji="0" lang="tr-T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xmlns="" val="1376697501"/>
              </p:ext>
            </p:extLst>
          </p:nvPr>
        </p:nvGraphicFramePr>
        <p:xfrm>
          <a:off x="1992574" y="351479"/>
          <a:ext cx="8023745" cy="71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yagram 3"/>
          <p:cNvGraphicFramePr/>
          <p:nvPr>
            <p:extLst>
              <p:ext uri="{D42A27DB-BD31-4B8C-83A1-F6EECF244321}">
                <p14:modId xmlns:p14="http://schemas.microsoft.com/office/powerpoint/2010/main" xmlns="" val="3323857325"/>
              </p:ext>
            </p:extLst>
          </p:nvPr>
        </p:nvGraphicFramePr>
        <p:xfrm>
          <a:off x="2793550" y="232011"/>
          <a:ext cx="6558267" cy="13058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Resim 4"/>
          <p:cNvPicPr>
            <a:picLocks noChangeAspect="1"/>
          </p:cNvPicPr>
          <p:nvPr/>
        </p:nvPicPr>
        <p:blipFill>
          <a:blip r:embed="rId11" cstate="print"/>
          <a:stretch>
            <a:fillRect/>
          </a:stretch>
        </p:blipFill>
        <p:spPr>
          <a:xfrm>
            <a:off x="4932218" y="997527"/>
            <a:ext cx="7121237" cy="5541817"/>
          </a:xfrm>
          <a:prstGeom prst="rect">
            <a:avLst/>
          </a:prstGeom>
        </p:spPr>
      </p:pic>
      <p:pic>
        <p:nvPicPr>
          <p:cNvPr id="3074" name="Picture 2" descr="http://www.trabzonhaber.com.tr/images/haberler/korkutan_istatistik_h25993.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469473" y="1883391"/>
            <a:ext cx="5306114" cy="393873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51674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xmlns="" val="995124189"/>
              </p:ext>
            </p:extLst>
          </p:nvPr>
        </p:nvGraphicFramePr>
        <p:xfrm>
          <a:off x="2791325" y="168442"/>
          <a:ext cx="6906857" cy="109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img.anneboyutu.com/imgArticle/big/2764.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70073" y="1551709"/>
            <a:ext cx="5320145" cy="497378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 name="Resim 2"/>
          <p:cNvPicPr>
            <a:picLocks noChangeAspect="1"/>
          </p:cNvPicPr>
          <p:nvPr/>
        </p:nvPicPr>
        <p:blipFill>
          <a:blip r:embed="rId8" cstate="print"/>
          <a:stretch>
            <a:fillRect/>
          </a:stretch>
        </p:blipFill>
        <p:spPr>
          <a:xfrm>
            <a:off x="1057274" y="1399309"/>
            <a:ext cx="5509781" cy="5292435"/>
          </a:xfrm>
          <a:prstGeom prst="rect">
            <a:avLst/>
          </a:prstGeom>
        </p:spPr>
      </p:pic>
    </p:spTree>
    <p:extLst>
      <p:ext uri="{BB962C8B-B14F-4D97-AF65-F5344CB8AC3E}">
        <p14:creationId xmlns:p14="http://schemas.microsoft.com/office/powerpoint/2010/main" xmlns="" val="3227361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TotalTime>
  <Words>812</Words>
  <Application>Microsoft Office PowerPoint</Application>
  <PresentationFormat>Özel</PresentationFormat>
  <Paragraphs>143</Paragraphs>
  <Slides>35</Slides>
  <Notes>10</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Office Teması</vt:lpstr>
      <vt:lpstr>Slayt 1</vt:lpstr>
      <vt:lpstr>Slayt 2</vt:lpstr>
      <vt:lpstr>Slayt 3</vt:lpstr>
      <vt:lpstr>Slayt 4</vt:lpstr>
      <vt:lpstr>Slayt 5</vt:lpstr>
      <vt:lpstr>Slayt 6</vt:lpstr>
      <vt:lpstr>Slayt 7</vt:lpstr>
      <vt:lpstr>Slayt 8</vt:lpstr>
      <vt:lpstr>Slayt 9</vt:lpstr>
      <vt:lpstr>Slayt 10</vt:lpstr>
      <vt:lpstr>Okulun içindeki zorbalığın, okula geliş gidiş sırasındaki zorbalıktan çok daha sık olduğunu, okuldaki “oyun bahçesinin” en tipik yer olduğunu, bunu “koridorlar”, “sınıfın içi”, “kantin ve tuvaletlerin” izlediğini, yatılı okullarda zorbalığın en yaygın olarak “yatakhane”de </vt:lpstr>
      <vt:lpstr>Slayt 12</vt:lpstr>
      <vt:lpstr>Slayt 13</vt:lpstr>
      <vt:lpstr>Slayt 14</vt:lpstr>
      <vt:lpstr>Slayt 15</vt:lpstr>
      <vt:lpstr>Slayt 16</vt:lpstr>
      <vt:lpstr>Disiplin kurallarında zorbalığın cezası:</vt:lpstr>
      <vt:lpstr>Slayt 18</vt:lpstr>
      <vt:lpstr>Slayt 19</vt:lpstr>
      <vt:lpstr>Slayt 20</vt:lpstr>
      <vt:lpstr>Slayt 21</vt:lpstr>
      <vt:lpstr>Slayt 22</vt:lpstr>
      <vt:lpstr>Slayt 23</vt:lpstr>
      <vt:lpstr>Slayt 24</vt:lpstr>
      <vt:lpstr>Öfkenizi Kontrol Edin</vt:lpstr>
      <vt:lpstr>İlk önce öfkemizi kontrol edebilmeyi öğrenmeliyiz.</vt:lpstr>
      <vt:lpstr>Slayt 27</vt:lpstr>
      <vt:lpstr>Slayt 28</vt:lpstr>
      <vt:lpstr>Slayt 29</vt:lpstr>
      <vt:lpstr>Örnek olay 1</vt:lpstr>
      <vt:lpstr>Örnek olay 2</vt:lpstr>
      <vt:lpstr>Örnek olay 3</vt:lpstr>
      <vt:lpstr>Slayt 33</vt:lpstr>
      <vt:lpstr>Slayt 34</vt:lpstr>
      <vt:lpstr>Slayt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ACER</dc:creator>
  <cp:lastModifiedBy>Habib ÇELİK</cp:lastModifiedBy>
  <cp:revision>58</cp:revision>
  <dcterms:created xsi:type="dcterms:W3CDTF">2015-01-30T09:02:19Z</dcterms:created>
  <dcterms:modified xsi:type="dcterms:W3CDTF">2018-10-25T08:23:54Z</dcterms:modified>
</cp:coreProperties>
</file>